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tiff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381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抢分攻略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8940" y="3044825"/>
            <a:ext cx="922083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effectLst/>
              </a:rPr>
              <a:t>            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神经调节要点集结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中枢神经系统的组成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神经调节的结构基础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451" name="image43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60" y="2507615"/>
            <a:ext cx="6374765" cy="34296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外周神经系统的组成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神经调节的结构基础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452" name="image44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465" y="2822575"/>
            <a:ext cx="7799070" cy="27355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膜电位变化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456" name="image44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095" y="2140585"/>
            <a:ext cx="8234045" cy="37261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WPS 演示</Application>
  <PresentationFormat>宽屏</PresentationFormat>
  <Paragraphs>31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等线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158</cp:revision>
  <dcterms:created xsi:type="dcterms:W3CDTF">2019-06-19T02:08:00Z</dcterms:created>
  <dcterms:modified xsi:type="dcterms:W3CDTF">2025-04-10T01:27:02Z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EE11C80B165F41239749A87E6A2AA0E3_11</vt:lpwstr>
  </property>
</Properties>
</file>