
<file path=[Content_Types].xml><?xml version="1.0" encoding="utf-8"?>
<Types xmlns="http://schemas.openxmlformats.org/package/2006/content-types"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7.xml"/><Relationship Id="rId4" Type="http://schemas.openxmlformats.org/officeDocument/2006/relationships/image" Target="../media/image7.tiff"/><Relationship Id="rId3" Type="http://schemas.openxmlformats.org/officeDocument/2006/relationships/image" Target="../media/image6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通法攻略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8250" y="2948940"/>
            <a:ext cx="86315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解析人体进行体温调节的机制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95955" y="2670175"/>
            <a:ext cx="962215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本攻略利用模型图梳理人体进行体温调节时的过程。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15633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271905" y="12401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人体的产热和散热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1835" y="1691640"/>
            <a:ext cx="10988675" cy="353949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人体时时刻刻都在进行产热和散热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其中产热主要通过代谢进行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散热过程主要由皮肤完成。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641" name="image6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660" y="2255520"/>
            <a:ext cx="6553200" cy="3138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7560" y="5568950"/>
            <a:ext cx="10798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/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【注意】当人体产热量和散热量相平衡的时候,体温会维持稳定,所以即使一个人因发烧,体温达到39℃,但如果其体温始终维持在这一温度的话,则机体产热量仍然等于散热量。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15633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271905" y="12401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寒冷和炎热环境下的体温调节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6925" y="1691640"/>
            <a:ext cx="10903585" cy="51625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寒冷环境下机体调节体温的主要过程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2260" y="5045075"/>
            <a:ext cx="4655820" cy="933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【拓展】人体通过生理性调节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如排汗、血管的舒缩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和行为性调节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如主动增加衣物、运动等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来维持体温相对稳定。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225" y="2207895"/>
            <a:ext cx="2933700" cy="20154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38900" y="2822575"/>
            <a:ext cx="4064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【知识联动】在第2章中我们学习过交感神经兴奋会使血管收缩,因此在机体减少散热的过程中,也有交感神经的参与。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0250" y="4267200"/>
            <a:ext cx="10903585" cy="51625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炎热环境下机体调节体温的主要过程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49" name="image63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2130" y="4924108"/>
            <a:ext cx="3023870" cy="154749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</Words>
  <Application>WPS 演示</Application>
  <PresentationFormat>宽屏</PresentationFormat>
  <Paragraphs>47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楷体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161</cp:revision>
  <dcterms:created xsi:type="dcterms:W3CDTF">2019-06-19T02:08:00Z</dcterms:created>
  <dcterms:modified xsi:type="dcterms:W3CDTF">2025-04-10T07:00:41Z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BC54F57EF8D64356AB70434030936AE1_11</vt:lpwstr>
  </property>
</Properties>
</file>