
<file path=[Content_Types].xml><?xml version="1.0" encoding="utf-8"?>
<Types xmlns="http://schemas.openxmlformats.org/package/2006/content-types">
  <Default Extension="png" ContentType="image/png"/>
  <Default Extension="tiff" ContentType="image/tif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image" Target="../media/image8.jpeg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通法攻略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7025" y="3044825"/>
            <a:ext cx="8425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血糖平衡调节机制的讲解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4860" y="2748915"/>
            <a:ext cx="841692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机体能维持血糖的平衡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主要是控制其来源和去向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本攻略讲解血糖平衡调节的机制。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血糖的来源和去向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622425"/>
            <a:ext cx="1140206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人体中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正常情况下血糖的来源和去向各主要有三个方面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如图所示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+mn-ea"/>
                <a:cs typeface="+mn-ea"/>
              </a:rPr>
              <a:t>1.血糖的来源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人体中,血糖的主要来源是食物中的糖类经消化和吸收进入血液,此外,在空腹时肝糖原可分解成葡萄糖进入血液,空腹时间较长时脂肪等非糖物质也可转化为葡萄糖,进入血液,补充血糖。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【猜你想问】为什么肌糖原不可以分解升高血糖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肝糖原和肌糖原都能分解为一种名为葡萄糖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-6-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磷酸的物质。肝细胞中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该物质在葡萄糖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-6-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磷酸酶的作用下能继续分解为葡萄糖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并进入血液补充血糖浓度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但肌细胞中没有这种酶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该物质也就不能继续分解为葡萄糖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所以肌糖原不能分解补充血糖。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521" name="image50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285" y="2220278"/>
            <a:ext cx="4391660" cy="17278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血糖的来源和去向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622425"/>
            <a:ext cx="1140206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人体中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正常情况下血糖的来源和去向各主要有三个方面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如图所示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2</a:t>
            </a:r>
            <a:r>
              <a:rPr lang="zh-CN" altLang="en-US" sz="1800" b="1">
                <a:latin typeface="+mn-ea"/>
                <a:cs typeface="+mn-ea"/>
              </a:rPr>
              <a:t>.血糖的去向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血糖主要的去向是随血液流动而被组织细胞摄取、利用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此外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血糖还可在肝和骨骼肌细胞内合成肝糖原和肌糖原储存起来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以及转变为甘油三酯、某些氨基酸等其他物质。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【注意】血糖转化为甘油三酯的过程既可以发生在脂肪组织中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也可以发生在肝细胞中。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521" name="image50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515" y="2258695"/>
            <a:ext cx="5290185" cy="20815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血糖平衡调节的过程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905" y="1547495"/>
            <a:ext cx="1145032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当血糖含量较高时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机体通过抑制血糖的来源、促进血糖的去向来降低血糖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zh-CN" altLang="en-US">
                <a:latin typeface="+mn-ea"/>
                <a:cs typeface="+mn-ea"/>
              </a:rPr>
              <a:t>当血糖含量较低时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机体通过促进血糖的来源从而升高血糖。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1.</a:t>
            </a:r>
            <a:r>
              <a:rPr lang="zh-CN" altLang="en-US" sz="1800" b="1">
                <a:latin typeface="+mn-ea"/>
                <a:cs typeface="+mn-ea"/>
              </a:rPr>
              <a:t>机体调节血糖含量的机理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【知识联动】在学习神经调节时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我们学过交感神经和副交感神经的作用：</a:t>
            </a:r>
            <a:r>
              <a:rPr lang="en-US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交感神经兴奋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会抑制胃肠蠕动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也会使胰岛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细胞分泌胰高血糖素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从而使血糖含量升高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en-US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副交感神经兴奋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会促进胃肠蠕动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还会使胰岛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细胞分泌胰岛素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从而使血糖含量下降。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385" y="2774315"/>
            <a:ext cx="4268470" cy="25063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血糖平衡调节的过程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905" y="1547495"/>
            <a:ext cx="1145032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2.</a:t>
            </a:r>
            <a:r>
              <a:rPr lang="zh-CN" altLang="en-US" sz="1800" b="1">
                <a:latin typeface="+mn-ea"/>
                <a:cs typeface="+mn-ea"/>
              </a:rPr>
              <a:t>影响胰岛素和胰高血糖素分泌的因素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【链接生活】糖尿病有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型和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型之分。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型糖尿病由胰岛功能减退、分泌胰岛素减少所致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;2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型糖尿病很常见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其发病率与遗传、环境、生活方式等密切相关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但发病机理不明确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其中有一种类型是</a:t>
            </a:r>
            <a:r>
              <a:rPr lang="zh-CN" altLang="en-US" sz="1600" u="wavy">
                <a:solidFill>
                  <a:srgbClr val="00A0AF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机体组织细胞对胰岛素敏感性降低所致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。糖尿病患者的症状可概括为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三多一少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”(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严重时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还会导致多器官功能损害。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                                       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这一现象可能与细胞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                                     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膜上胰岛素受体受损有关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533" name="image5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515" y="2086610"/>
            <a:ext cx="3743960" cy="156019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>
            <a:off x="8410575" y="4432935"/>
            <a:ext cx="318135" cy="42481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37" name="image52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789805"/>
            <a:ext cx="3785235" cy="17468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宽屏</PresentationFormat>
  <Paragraphs>74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164</cp:revision>
  <dcterms:created xsi:type="dcterms:W3CDTF">2019-06-19T02:08:00Z</dcterms:created>
  <dcterms:modified xsi:type="dcterms:W3CDTF">2025-04-14T06:48:32Z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0142581AA4BD46CCBBAC0EBF09ADEE40_11</vt:lpwstr>
  </property>
</Properties>
</file>