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35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8.xm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8640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高中生物学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选择性必修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稳态与调节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419600" y="1447800"/>
            <a:ext cx="3352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FF00"/>
                </a:solidFill>
                <a:effectLst/>
              </a:rPr>
              <a:t>大招攻略</a:t>
            </a:r>
            <a:endParaRPr lang="en-US" altLang="zh-CN" sz="5400" b="1">
              <a:solidFill>
                <a:srgbClr val="FFFF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68220" y="3044825"/>
            <a:ext cx="86315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bg1"/>
                </a:solidFill>
                <a:effectLst/>
              </a:rPr>
              <a:t>组织水肿的原因分析及解决方式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355725" y="2114550"/>
            <a:ext cx="9622155" cy="922020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当组织液渗透压过高时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会从血浆中大量吸水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产生组织水肿现象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而导致组织液渗透压过高又有不同的原因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本攻略将讲解组织水肿产生的原因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以及如何解决这类问题。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攻略识别</a:t>
            </a:r>
            <a:endParaRPr lang="en-US" altLang="zh-CN" sz="2000" b="1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66140" y="2091055"/>
            <a:ext cx="10713085" cy="1337945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+mn-ea"/>
                <a:cs typeface="+mn-ea"/>
              </a:rPr>
              <a:t>　　</a:t>
            </a:r>
            <a:r>
              <a:rPr lang="zh-CN" altLang="en-US">
                <a:latin typeface="+mn-ea"/>
                <a:cs typeface="+mn-ea"/>
              </a:rPr>
              <a:t>组织水肿是在一定条件下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组织液渗透压升高或血浆渗透压下降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使水分在血浆和组织液之间分配失衡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血浆中的水渗透到组织液更多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从而引起的水肿现象。</a:t>
            </a:r>
            <a:r>
              <a:rPr lang="zh-CN" altLang="en-US" u="wavy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水肿过程主要考虑蛋白质含量的变化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分析水肿现象的重点是比较血浆和组织液之间的渗透压大小关系。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596900" y="115633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271905" y="124015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组织液自身的渗透压过高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6900" y="1691640"/>
            <a:ext cx="11103610" cy="4138930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1.</a:t>
            </a:r>
            <a:r>
              <a:rPr lang="zh-CN" altLang="en-US" b="1">
                <a:latin typeface="+mn-ea"/>
                <a:cs typeface="+mn-ea"/>
              </a:rPr>
              <a:t>原因</a:t>
            </a:r>
            <a:endParaRPr lang="zh-CN" altLang="en-US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当组织液中</a:t>
            </a:r>
            <a:r>
              <a:rPr lang="zh-CN" altLang="en-US" u="wavy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蛋白质等溶质微粒增多</a:t>
            </a:r>
            <a:r>
              <a:rPr lang="zh-CN" altLang="en-US">
                <a:latin typeface="+mn-ea"/>
                <a:cs typeface="+mn-ea"/>
              </a:rPr>
              <a:t>时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即组织液渗透压</a:t>
            </a:r>
            <a:r>
              <a:rPr lang="en-US" altLang="zh-CN">
                <a:latin typeface="+mn-ea"/>
                <a:cs typeface="+mn-ea"/>
              </a:rPr>
              <a:t>&gt;</a:t>
            </a:r>
            <a:r>
              <a:rPr lang="zh-CN" altLang="en-US">
                <a:latin typeface="+mn-ea"/>
                <a:cs typeface="+mn-ea"/>
              </a:rPr>
              <a:t>血浆渗透压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血浆与组织液之间的水分进出就会失去平衡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有更多的水分从血浆进入组织液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使组织液含量增多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从而导致组织水肿。结合组织液、血浆和淋巴液之间的流动关系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组织液渗透压升高的原因有以下几种</a:t>
            </a:r>
            <a:r>
              <a:rPr lang="en-US" altLang="zh-CN">
                <a:latin typeface="+mn-ea"/>
                <a:cs typeface="+mn-ea"/>
              </a:rPr>
              <a:t>:</a:t>
            </a: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2.</a:t>
            </a:r>
            <a:r>
              <a:rPr lang="zh-CN" altLang="en-US" b="1">
                <a:latin typeface="+mn-ea"/>
                <a:cs typeface="+mn-ea"/>
              </a:rPr>
              <a:t>消除方式</a:t>
            </a:r>
            <a:endParaRPr lang="zh-CN" altLang="en-US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消除这类原因导致的水肿需要降低组织液渗透压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机体为维持内环境渗透压平衡自行排出多余水分而实现。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2" name="图片 1" descr="企业微信截图_174416697388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670" y="3538855"/>
            <a:ext cx="8180705" cy="14319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596900" y="107315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二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132205" y="115697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血浆的渗透压过低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6900" y="1525270"/>
            <a:ext cx="11103610" cy="4998085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1.</a:t>
            </a:r>
            <a:r>
              <a:rPr lang="zh-CN" altLang="en-US" b="1">
                <a:latin typeface="+mn-ea"/>
                <a:cs typeface="+mn-ea"/>
              </a:rPr>
              <a:t>原因</a:t>
            </a:r>
            <a:endParaRPr lang="zh-CN" altLang="en-US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当血浆蛋白减少时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血浆渗透压</a:t>
            </a:r>
            <a:r>
              <a:rPr lang="en-US" altLang="zh-CN">
                <a:latin typeface="+mn-ea"/>
                <a:cs typeface="+mn-ea"/>
              </a:rPr>
              <a:t>&lt;</a:t>
            </a:r>
            <a:r>
              <a:rPr lang="zh-CN" altLang="en-US">
                <a:latin typeface="+mn-ea"/>
                <a:cs typeface="+mn-ea"/>
              </a:rPr>
              <a:t>组织液渗透压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血浆与组织液之间的水分进出也会失去平衡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血浆中的水分更多向组织液渗透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而组织液回流减弱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组织液增加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从而导致组织水肿。导致血浆渗透压过低的原因有以下几种</a:t>
            </a:r>
            <a:r>
              <a:rPr lang="en-US" altLang="zh-CN">
                <a:latin typeface="+mn-ea"/>
                <a:cs typeface="+mn-ea"/>
              </a:rPr>
              <a:t>:</a:t>
            </a: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2.</a:t>
            </a:r>
            <a:r>
              <a:rPr lang="zh-CN" altLang="en-US" b="1">
                <a:latin typeface="+mn-ea"/>
                <a:cs typeface="+mn-ea"/>
              </a:rPr>
              <a:t>消除方式</a:t>
            </a:r>
            <a:endParaRPr lang="zh-CN" altLang="en-US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消除这类原因导致的水肿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可通过人为排出组织液中的水分直接实现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也可通过</a:t>
            </a:r>
            <a:r>
              <a:rPr lang="zh-CN" altLang="en-US" u="wavy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提高血浆的渗透压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机体为维持内环境渗透压平衡而自行从组织液吸收多余水分而实现。</a:t>
            </a:r>
            <a:r>
              <a:rPr lang="en-US" altLang="zh-CN">
                <a:latin typeface="+mn-ea"/>
                <a:cs typeface="+mn-ea"/>
              </a:rPr>
              <a:t>                            </a:t>
            </a:r>
            <a:endParaRPr lang="zh-CN" altLang="en-US" sz="1600">
              <a:solidFill>
                <a:srgbClr val="EE82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3" name="图片 2" descr="企业微信截图_174416697388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3230" y="2802890"/>
            <a:ext cx="5967730" cy="1101725"/>
          </a:xfrm>
          <a:prstGeom prst="rect">
            <a:avLst/>
          </a:prstGeom>
        </p:spPr>
      </p:pic>
      <p:cxnSp>
        <p:nvCxnSpPr>
          <p:cNvPr id="5" name="直接箭头连接符 4"/>
          <p:cNvCxnSpPr/>
          <p:nvPr/>
        </p:nvCxnSpPr>
        <p:spPr>
          <a:xfrm>
            <a:off x="9065895" y="4495800"/>
            <a:ext cx="266065" cy="226695"/>
          </a:xfrm>
          <a:prstGeom prst="straightConnector1">
            <a:avLst/>
          </a:prstGeom>
          <a:ln>
            <a:gradFill>
              <a:gsLst>
                <a:gs pos="50000">
                  <a:schemeClr val="accent2"/>
                </a:gs>
                <a:gs pos="0">
                  <a:schemeClr val="accent2">
                    <a:lumMod val="25000"/>
                    <a:lumOff val="75000"/>
                  </a:schemeClr>
                </a:gs>
                <a:gs pos="100000">
                  <a:schemeClr val="accent2">
                    <a:lumMod val="85000"/>
                  </a:schemeClr>
                </a:gs>
              </a:gsLst>
              <a:lin ang="5400000" scaled="0"/>
            </a:gra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96900" y="4955540"/>
            <a:ext cx="109747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defTabSz="266700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【技巧】分析组织水肿问题,只需要围绕一个中心点——血浆和组织液之间的渗透压大小关系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defTabSz="266700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因为某些原因而导致组织液或血浆其中一方渗透压发生异常变化时,往往都会导致组织水肿,最常分析的情况就是血浆渗透压下降和组织液渗透压升高。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35440" y="4722495"/>
            <a:ext cx="40640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补充白蛋白等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132205" y="2068830"/>
            <a:ext cx="9927590" cy="4152900"/>
          </a:xfrm>
          <a:prstGeom prst="rect">
            <a:avLst/>
          </a:prstGeom>
        </p:spPr>
        <p:txBody>
          <a:bodyPr wrap="square">
            <a:noAutofit/>
          </a:bodyPr>
          <a:p>
            <a:pPr indent="0" algn="l" defTabSz="266700" fontAlgn="auto">
              <a:lnSpc>
                <a:spcPct val="150000"/>
              </a:lnSpc>
              <a:buClrTx/>
              <a:buSzTx/>
              <a:buNone/>
            </a:pPr>
            <a:r>
              <a:rPr lang="en-US" altLang="zh-CN">
                <a:latin typeface="+mn-ea"/>
                <a:cs typeface="+mn-ea"/>
              </a:rPr>
              <a:t>(</a:t>
            </a:r>
            <a:r>
              <a:rPr lang="zh-CN" altLang="en-US">
                <a:latin typeface="+mn-ea"/>
                <a:cs typeface="+mn-ea"/>
              </a:rPr>
              <a:t>多选</a:t>
            </a:r>
            <a:r>
              <a:rPr lang="en-US" altLang="zh-CN">
                <a:latin typeface="+mn-ea"/>
                <a:cs typeface="+mn-ea"/>
              </a:rPr>
              <a:t>)</a:t>
            </a:r>
            <a:r>
              <a:rPr lang="zh-CN" altLang="en-US">
                <a:latin typeface="+mn-ea"/>
                <a:cs typeface="+mn-ea"/>
              </a:rPr>
              <a:t>内环境渗透压可分为晶体渗透压和胶体渗透压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由无机盐等小分子物质形成的渗透压称为晶体渗透压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由蛋白质等大分子物质形成的渗透压称为胶体渗透压。下列有关组织水肿的叙述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错误的是</a:t>
            </a:r>
            <a:r>
              <a:rPr lang="en-US" altLang="zh-CN">
                <a:latin typeface="+mn-ea"/>
                <a:cs typeface="+mn-ea"/>
              </a:rPr>
              <a:t>(</a:t>
            </a:r>
            <a:r>
              <a:rPr lang="en-US" altLang="zh-CN">
                <a:latin typeface="+mn-ea"/>
                <a:cs typeface="+mn-ea"/>
              </a:rPr>
              <a:t>　  　)</a:t>
            </a: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A.</a:t>
            </a:r>
            <a:r>
              <a:rPr lang="zh-CN" altLang="en-US">
                <a:latin typeface="+mn-ea"/>
                <a:cs typeface="+mn-ea"/>
              </a:rPr>
              <a:t>组织水肿的发生主要与组织液和血浆之间的晶体渗透压失衡有关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B.</a:t>
            </a:r>
            <a:r>
              <a:rPr lang="zh-CN" altLang="en-US">
                <a:latin typeface="+mn-ea"/>
                <a:cs typeface="+mn-ea"/>
              </a:rPr>
              <a:t>过敏反应导致毛细血管壁通透性增大易引发组织水肿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C.</a:t>
            </a:r>
            <a:r>
              <a:rPr lang="zh-CN" altLang="en-US">
                <a:latin typeface="+mn-ea"/>
                <a:cs typeface="+mn-ea"/>
              </a:rPr>
              <a:t>肺炎患者肺部积水可能是肺部毛细血管中的血红蛋白外渗造成的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D.</a:t>
            </a:r>
            <a:r>
              <a:rPr lang="zh-CN" altLang="en-US">
                <a:latin typeface="+mn-ea"/>
                <a:cs typeface="+mn-ea"/>
              </a:rPr>
              <a:t>静脉输入白蛋白配合利尿剂可快速缓解肝癌晚期患者腹部积水</a:t>
            </a:r>
            <a:endParaRPr lang="zh-CN" altLang="en-US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975360" y="1367790"/>
            <a:ext cx="921385" cy="387985"/>
          </a:xfrm>
          <a:prstGeom prst="roundRect">
            <a:avLst>
              <a:gd name="adj" fmla="val 50000"/>
            </a:avLst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dist"/>
            <a:r>
              <a:rPr lang="zh-CN" altLang="en-US" b="1"/>
              <a:t>示例</a:t>
            </a:r>
            <a:endParaRPr lang="en-US" altLang="zh-CN" b="1"/>
          </a:p>
        </p:txBody>
      </p:sp>
      <p:sp>
        <p:nvSpPr>
          <p:cNvPr id="9" name="文本框 8"/>
          <p:cNvSpPr txBox="1"/>
          <p:nvPr/>
        </p:nvSpPr>
        <p:spPr>
          <a:xfrm>
            <a:off x="1611630" y="3020695"/>
            <a:ext cx="502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AC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</a:t>
            </a:r>
            <a:r>
              <a:rPr lang="zh-CN" altLang="en-US" sz="2000" b="1">
                <a:solidFill>
                  <a:schemeClr val="tx1"/>
                </a:solidFill>
              </a:rPr>
              <a:t>应用</a:t>
            </a:r>
            <a:endParaRPr lang="zh-CN" altLang="en-US" sz="2000" b="1">
              <a:solidFill>
                <a:schemeClr val="tx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987</Words>
  <Application>WPS 演示</Application>
  <PresentationFormat>宽屏</PresentationFormat>
  <Paragraphs>70</Paragraphs>
  <Slides>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黑体</vt:lpstr>
      <vt:lpstr>+中文正文</vt:lpstr>
      <vt:lpstr>Segoe Print</vt:lpstr>
      <vt:lpstr>楷体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予恩</cp:lastModifiedBy>
  <cp:revision>165</cp:revision>
  <dcterms:created xsi:type="dcterms:W3CDTF">2019-06-19T02:08:00Z</dcterms:created>
  <dcterms:modified xsi:type="dcterms:W3CDTF">2025-04-14T06:30:11Z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37323A6EB5834D058CDADF02204AFC50_11</vt:lpwstr>
  </property>
</Properties>
</file>