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27d4ce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f8fb49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edc49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4e88df0c.fixed?pid=c9d17218b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d4e88df0c.fixed?pid=c9d17218b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真核细胞与原核细胞的巅峰对决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720effb0?pid=ef8fb49f5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除病毒外，所有生物都是以细胞作为结构和功能的基本单位，根据有无以核膜为界限的细胞核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，可将</a:t>
            </a:r>
            <a:endParaRPr lang="en-US" altLang="zh-CN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细胞划分为真核细胞与原核细胞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。本攻略从一些常见的原核细胞出发，先对其进行比较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，归纳总结原核细</a:t>
            </a:r>
            <a:endParaRPr lang="en-US" altLang="zh-CN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胞的多样性和统一性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，再结合已有的知识储备中的真核细胞，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比较真核细胞与原核细胞之间的相同与不同，</a:t>
            </a:r>
            <a:endParaRPr lang="en-US" altLang="zh-CN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从而深入理解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“细胞的多样性和统一性”这一概念。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33ca09e66?pid=cedc49152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33ca09e66?pid=cedc49152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/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33ca09e66?pid=cedc49152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多种多样的原核细胞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6025a7808?sp=1&amp;pid=33ca09e66&amp;color=0,0,0&amp;vtp=1&amp;bbb=1"/>
              <p:cNvSpPr/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1.常见的原核细胞——</a:t>
                </a:r>
                <a:r>
                  <a:rPr lang="en-US" altLang="zh-CN" sz="1800" b="1" i="0" dirty="0" err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蓝细菌与大肠杆菌</a:t>
                </a:r>
                <a:endParaRPr lang="en-US" altLang="zh-CN" sz="1800" b="1" i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（1）蓝细菌等自养型原核生物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dirty="0" err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自养型原核生物包括蓝细菌和硝化细菌，二者都能利用空气中的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 err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合成自</a:t>
                </a:r>
                <a:endParaRPr lang="en-US" altLang="zh-CN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 err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身需要的有机物。蓝细菌是一类细菌的统称，包括色球蓝细菌、颤蓝细菌、念</a:t>
                </a:r>
                <a:endParaRPr lang="en-US" altLang="zh-CN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 err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珠蓝细菌和发菜等，其结构如图所示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6025a7808?sp=1&amp;pid=33ca09e6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r="1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_5_BD#6025a7808?pid=33ca09e6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3104" y="2477517"/>
            <a:ext cx="2304288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P_5#6025a7808?pid=33ca09e66&amp;color=0,0,0&amp;vtp=1&amp;bbb=1&amp;hb=1"/>
              <p:cNvSpPr/>
              <p:nvPr/>
            </p:nvSpPr>
            <p:spPr>
              <a:xfrm>
                <a:off x="850392" y="3527806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【注意】</a:t>
                </a:r>
                <a:endParaRPr lang="en-US" altLang="zh-CN" dirty="0"/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蓝细菌细胞中虽然只存在核糖体这一种细胞器，但存在叶绿素和藻蓝素等色素，因此能进行光合作用，</a:t>
                </a:r>
                <a:endParaRPr lang="en-US" altLang="zh-CN" sz="1800" b="0" i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可如绿色植物一样，利用光能将&lt;m&gt;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>
                            <a:solidFill>
                              <a:srgbClr val="00A0AF"/>
                            </a:solidFill>
                            <a:latin typeface="微软雅黑" panose="020B0503020204020204" pitchFamily="34" charset="-122"/>
                            <a:ea typeface="楷体" panose="02010609060101010101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>
                            <a:solidFill>
                              <a:srgbClr val="00A0AF"/>
                            </a:solidFill>
                            <a:latin typeface="微软雅黑" panose="020B0503020204020204" pitchFamily="34" charset="-122"/>
                            <a:ea typeface="楷体" panose="02010609060101010101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>
                            <a:solidFill>
                              <a:srgbClr val="00A0AF"/>
                            </a:solidFill>
                            <a:latin typeface="微软雅黑" panose="020B0503020204020204" pitchFamily="34" charset="-122"/>
                            <a:ea typeface="楷体" panose="02010609060101010101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&lt;/m&gt;转化为有机物。</a:t>
                </a:r>
                <a:endParaRPr lang="en-US" altLang="zh-CN" sz="180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dirty="0"/>
              </a:p>
            </p:txBody>
          </p:sp>
        </mc:Choice>
        <mc:Fallback>
          <p:sp>
            <p:nvSpPr>
              <p:cNvPr id="8" name="P_5#6025a7808?pid=33ca09e6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392" y="3527806"/>
                <a:ext cx="10533888" cy="1257300"/>
              </a:xfrm>
              <a:prstGeom prst="rect">
                <a:avLst/>
              </a:prstGeom>
              <a:blipFill rotWithShape="1">
                <a:blip r:embed="rId4"/>
                <a:stretch>
                  <a:fillRect l="-1" t="-30" r="-1332" b="-32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P_5#6025a7808?pid=33ca09e66&amp;color=0,0,0&amp;vtp=1&amp;bbb=1&amp;hb=1"/>
              <p:cNvSpPr/>
              <p:nvPr/>
            </p:nvSpPr>
            <p:spPr>
              <a:xfrm>
                <a:off x="850392" y="4799623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在利用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合成有机物方面，硝化细菌与蓝细菌的不同之处主要在于利用的能量来源不同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，蓝细菌是</a:t>
                </a:r>
                <a:endParaRPr lang="en-US" altLang="zh-CN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通过光合作用利用光能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，而硝化细菌则是通过化能合成作用利用含氮物质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（如氨或亚硝酸盐等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氧化产生</a:t>
                </a:r>
                <a:endParaRPr lang="en-US" altLang="zh-CN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的能量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P_5#6025a7808?pid=33ca09e6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392" y="4799623"/>
                <a:ext cx="10533888" cy="1257300"/>
              </a:xfrm>
              <a:prstGeom prst="rect">
                <a:avLst/>
              </a:prstGeom>
              <a:blipFill rotWithShape="1">
                <a:blip r:embed="rId5"/>
                <a:stretch>
                  <a:fillRect l="-1" t="-23" r="-922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025a7808?sp=1&amp;pid=33ca09e66&amp;color=0,0,0&amp;mp=1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（2）大肠杆菌等异养型原核生物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绝大多数细菌都是异养生物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，如大肠杆菌、乳酸菌、破伤风芽孢杆菌、醋酸杆菌等。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从结构上来看，</a:t>
            </a:r>
            <a:endParaRPr lang="en-US" altLang="zh-CN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这些细菌和蓝细菌都有细胞壁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、细胞膜、细胞质和核糖体，细胞中存在拟核区域。</a:t>
            </a:r>
            <a:endParaRPr lang="en-US" altLang="zh-CN" dirty="0"/>
          </a:p>
        </p:txBody>
      </p:sp>
      <p:pic>
        <p:nvPicPr>
          <p:cNvPr id="3" name="P_5_BD#6025a7808?pid=33ca09e66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2451100"/>
            <a:ext cx="441655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025a7808?sp=1&amp;pid=33ca09e66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2.原核细胞的多样性和统一性</a:t>
            </a:r>
            <a:endParaRPr lang="en-US" altLang="zh-CN" sz="1800" dirty="0"/>
          </a:p>
        </p:txBody>
      </p:sp>
      <p:pic>
        <p:nvPicPr>
          <p:cNvPr id="3" name="P_5_BD#6025a7808?pid=33ca09e6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3080" y="1622544"/>
            <a:ext cx="7502793" cy="296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#6025a7808?pid=33ca09e66&amp;color=0,0,0&amp;vtp=1&amp;bbb=1&amp;hb=1"/>
          <p:cNvSpPr/>
          <p:nvPr/>
        </p:nvSpPr>
        <p:spPr>
          <a:xfrm>
            <a:off x="832104" y="4719504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【拓展】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除此之外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原核细胞之间还有许多不同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例如对于不同的细菌来说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其适宜的生存环境可能有所不同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b="0" i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如乳酸菌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破伤风芽孢杆菌等许多细菌的生存需要无氧环境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醋酸杆菌的生存则需要有氧环境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f66d5c7c8?pid=cedc49152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f66d5c7c8?pid=cedc49152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f66d5c7c8?pid=cedc49152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原核细胞与真核细胞的异同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831d0327c?sp=1&amp;pid=f66d5c7c8&amp;color=0,0,0&amp;vtp=1&amp;bbb=1"/>
              <p:cNvSpPr/>
              <p:nvPr/>
            </p:nvSpPr>
            <p:spPr>
              <a:xfrm>
                <a:off x="832104" y="14605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1.相同点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真核细胞与原核细胞都以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为遗传物质，其细胞结构都含细胞膜、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细胞质和核糖体。</a:t>
                </a:r>
                <a:endParaRPr lang="en-US" altLang="zh-CN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2.不同点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831d0327c?sp=1&amp;pid=f66d5c7c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12573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_5_BD#831d0327c?pid=f66d5c7c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3664" y="2832100"/>
            <a:ext cx="8430768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31d0327c?pid=f66d5c7c8&amp;color=0,0,0&amp;vtp=1&amp;bt=1&amp;bbb=1&amp;hb=1"/>
          <p:cNvSpPr/>
          <p:nvPr/>
        </p:nvSpPr>
        <p:spPr>
          <a:xfrm>
            <a:off x="832104" y="1080000"/>
            <a:ext cx="10533888" cy="2933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【注意】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没有细胞核的细胞不一定是原核细胞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哺乳动物成熟的红细胞既无细胞核也没有细胞器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但属于真核</a:t>
            </a:r>
            <a:endParaRPr lang="en-US" altLang="zh-CN" sz="1800" b="0" i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细胞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这是因为在其成熟之前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细胞内是有细胞核和多种细胞器的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此外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高等植物成熟的筛管细胞在成</a:t>
            </a:r>
            <a:endParaRPr lang="en-US" altLang="zh-CN" sz="1800" b="0" i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熟后也无细胞核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但也属于真核细胞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1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技巧】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可通过名称来判断一个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是细菌还是真菌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一般来说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名称能体现形态的是细菌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如肺炎链球菌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endParaRPr lang="en-US" altLang="zh-CN" sz="1800" b="0" i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醋酸杆菌和幽门螺杆菌等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01ab0ac01?vop=1&amp;pid=827d4cefe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多选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）如图把噬菌体、蓝细菌、变形虫和衣藻四种生物按不同的分类依据分成四组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，下列选项</a:t>
            </a:r>
            <a:endParaRPr lang="en-US" altLang="zh-CN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中说法正确的是(</a:t>
            </a:r>
            <a:r>
              <a:rPr lang="en-US" altLang="zh-CN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pic>
        <p:nvPicPr>
          <p:cNvPr id="3" name="QC_4_BD.1_2#01ab0ac01?vop=1&amp;pid=827d4cef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160" y="2041644"/>
            <a:ext cx="2770632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01ab0ac01.bracket?vop=1&amp;pid=827d4cefe&amp;color=0,0,0&amp;vpa=1&amp;vtp=1&amp;bbb=1"/>
          <p:cNvSpPr/>
          <p:nvPr/>
        </p:nvSpPr>
        <p:spPr>
          <a:xfrm>
            <a:off x="2615660" y="1506720"/>
            <a:ext cx="6619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BCD</a:t>
            </a:r>
            <a:endParaRPr lang="en-US" altLang="zh-CN" dirty="0"/>
          </a:p>
        </p:txBody>
      </p:sp>
      <p:sp>
        <p:nvSpPr>
          <p:cNvPr id="5" name="QC_4_BD.1_3#01ab0ac01.choices?vop=1&amp;pid=827d4cefe&amp;color=0,0,0&amp;vtp=1&amp;bbb=1"/>
          <p:cNvSpPr/>
          <p:nvPr/>
        </p:nvSpPr>
        <p:spPr>
          <a:xfrm>
            <a:off x="832104" y="3476744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丁组生物都是原核生物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甲组生物都没有细胞壁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丙与丁的分类依据可以是有无以核膜为界限的细胞核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乙组中的生物都能进行光合作用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1124</Words>
  <Application>WPS 演示</Application>
  <PresentationFormat>宽屏</PresentationFormat>
  <Paragraphs>64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4</cp:revision>
  <dcterms:created xsi:type="dcterms:W3CDTF">2025-05-13T07:16:00Z</dcterms:created>
  <dcterms:modified xsi:type="dcterms:W3CDTF">2025-05-13T10:14:46Z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331AD3928AD0460FAC0040CF6A7F79A9_12</vt:lpwstr>
  </property>
  <property fmtid="{D5CDD505-2E9C-101B-9397-08002B2CF9AE}" pid="3" name="KSOProductBuildVer">
    <vt:lpwstr>2052-12.1.0.20784</vt:lpwstr>
  </property>
</Properties>
</file>