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1" r:id="rId8"/>
    <p:sldId id="262" r:id="rId9"/>
    <p:sldId id="264" r:id="rId10"/>
    <p:sldId id="266" r:id="rId11"/>
    <p:sldId id="268" r:id="rId12"/>
    <p:sldId id="270" r:id="rId13"/>
    <p:sldId id="271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44950c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58581c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ab390a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d8c74f0ed?vop=1&amp;pid=344950c20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示例1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现有足量的甘氨酸、丙氨酸、谷氨酸共三种氨基酸，它们能形成的三肽种类以及同时包含这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基酸的三肽种类分别最多有(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_1#d8c74f0ed.bracket?vop=1&amp;pid=344950c20&amp;color=0,0,0&amp;vpa=1&amp;vtp=1"/>
          <p:cNvSpPr/>
          <p:nvPr/>
        </p:nvSpPr>
        <p:spPr>
          <a:xfrm>
            <a:off x="3758660" y="1506720"/>
            <a:ext cx="327025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4_BD.1_2#d8c74f0ed.choices?vop=1&amp;pid=344950c20&amp;color=0,0,0&amp;vtp=1&amp;bbb=1"/>
          <p:cNvSpPr/>
          <p:nvPr/>
        </p:nvSpPr>
        <p:spPr>
          <a:xfrm>
            <a:off x="832104" y="194899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39695" algn="l"/>
                <a:tab pos="5241290" algn="l"/>
                <a:tab pos="7982585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9种，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6种，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18种，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27种，6种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c780f0ac8?vop=1&amp;pid=344950c20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示例2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鬼笔环肽是一种从死亡帽蘑菇中分离出来的剧毒多肽物质，为环状七肽。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细胞内先合成一个含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34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个氨基酸的链状前肽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，经相关酶水解、环化等过程才能形成环状的鬼笔环肽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下列相关叙述正确的是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4_1#c780f0ac8.bracket?vop=1&amp;pid=344950c20&amp;color=0,0,0&amp;vpa=2&amp;vtp=1"/>
          <p:cNvSpPr/>
          <p:nvPr/>
        </p:nvSpPr>
        <p:spPr>
          <a:xfrm>
            <a:off x="1015460" y="1925820"/>
            <a:ext cx="31273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4_BD.3_2#c780f0ac8.choices?vop=1&amp;pid=344950c20&amp;color=0,0,0&amp;vtp=1&amp;bbb=1"/>
          <p:cNvSpPr/>
          <p:nvPr/>
        </p:nvSpPr>
        <p:spPr>
          <a:xfrm>
            <a:off x="832104" y="235539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形成链状前肽时需脱掉33分子水，只含一个游离的氨基和羧基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前肽水解后脱掉27个氨基酸，剩下的氨基酸形成6个肽键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该环肽中氮原子的数目与构成该环肽的氨基酸种类有关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环化形成环肽以后，不再具有游离的氨基和羧基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1cacc755.fixed?pid=a8179c8e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21cacc755.fixed?pid=a8179c8e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蛋白质世界的算数魔法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6aeb6c53?pid=f58581c62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与蛋白质计算有关的题目中，通常会从两方面进行考查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一方面是从数学角度考查蛋白质结构的多样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，也就是在给出一些关于氨基酸的数据后，要求计算其理论上能产生多少种蛋白质（或多肽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另一方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面则是与蛋白质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（或多肽）合成和水解过程有关的计算，包括计算蛋白质（或多肽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形成后的相对分子质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，求出蛋白质（或多肽）形成和水解的过程中肽键数量的变化，以及特定原子的数量变化等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本攻略将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针对这两方面内容进行讲解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，帮助大家从数学角度理解与蛋白质有关的知识。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e7294aabd?pid=aab390a0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e7294aabd?pid=aab390a0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e7294aabd?pid=aab390a0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氨基酸的排列方式与多肽的种类</a:t>
            </a:r>
            <a:endParaRPr lang="en-US" altLang="zh-CN" sz="2200" dirty="0"/>
          </a:p>
        </p:txBody>
      </p:sp>
      <p:sp>
        <p:nvSpPr>
          <p:cNvPr id="5" name="P_5#682e39e25?sp=1&amp;pid=e7294aabd&amp;color=0,0,0&amp;vtp=1&amp;bbb=1&amp;hb=1"/>
          <p:cNvSpPr/>
          <p:nvPr/>
        </p:nvSpPr>
        <p:spPr>
          <a:xfrm>
            <a:off x="832104" y="14605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1.蛋白质具有多样性的原因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对于蛋白质结构具有多样性的主要原因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，应从氨基酸和肽链两个角度进行分析：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肽链中氨基酸的种类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数目和排列顺序均会使蛋白质结构具有多样性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；肽链自身的空间结构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（肽链的盘曲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折叠方式及其形成的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空间结构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）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也会使蛋白质结构具有多样性。如图甲～丁四组均为两条肽链，其具有多样性的原因各不相同。</a:t>
            </a:r>
            <a:endParaRPr lang="en-US" altLang="zh-CN" dirty="0"/>
          </a:p>
        </p:txBody>
      </p:sp>
      <p:pic>
        <p:nvPicPr>
          <p:cNvPr id="6" name="P_5_BD#682e39e25?htil=1&amp;pid=e7294aabd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280" y="3238500"/>
            <a:ext cx="209397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5_BD#682e39e25?htil=1&amp;pid=e7294aab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352" y="3238500"/>
            <a:ext cx="1636776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P_5_BD#682e39e25?htil=1&amp;pid=e7294aab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3238500"/>
            <a:ext cx="1636776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5_BD#682e39e25?htil=1&amp;pid=e7294aab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7736" y="3275076"/>
            <a:ext cx="1453896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P_5_BD#682e39e25?pid=e7294aabd&amp;color=0,0,0&amp;vtp=1&amp;bt=1&amp;bbb=1"/>
          <p:cNvSpPr/>
          <p:nvPr/>
        </p:nvSpPr>
        <p:spPr>
          <a:xfrm>
            <a:off x="832104" y="4152900"/>
            <a:ext cx="10531904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图中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代表不同的氨基酸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；丁中两条肽链所含氨基酸的种类、数目和排列方式均相同。</a:t>
            </a:r>
            <a:endParaRPr lang="en-US" altLang="zh-CN" sz="1800" dirty="0"/>
          </a:p>
        </p:txBody>
      </p:sp>
      <p:pic>
        <p:nvPicPr>
          <p:cNvPr id="11" name="P_5_BD#682e39e25?pid=e7294aabd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1118" y="4271772"/>
            <a:ext cx="173736" cy="17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P_5_BD#682e39e25?pid=e7294aabd&amp;color=0,0,0&amp;tib=255,255,255&amp;iip=2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296" y="42672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13" name="P_5_BD#682e39e25?colgroup=3,7,7,14,22&amp;pid=e7294aabd&amp;color=0,0,0&amp;vtp=1&amp;bbb=1"/>
          <p:cNvGraphicFramePr>
            <a:graphicFrameLocks noGrp="1"/>
          </p:cNvGraphicFramePr>
          <p:nvPr/>
        </p:nvGraphicFramePr>
        <p:xfrm>
          <a:off x="832104" y="4695825"/>
          <a:ext cx="10524744" cy="1022604"/>
        </p:xfrm>
        <a:graphic>
          <a:graphicData uri="http://schemas.openxmlformats.org/drawingml/2006/table">
            <a:tbl>
              <a:tblPr/>
              <a:tblGrid>
                <a:gridCol w="813816"/>
                <a:gridCol w="1435608"/>
                <a:gridCol w="1435608"/>
                <a:gridCol w="2688336"/>
                <a:gridCol w="4151376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肽链组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氨基酸的种类和各自的数目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氨基酸的种类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数目和排列方式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氨基酸的排列顺序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肽链的盘曲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折叠方式及其形成的空间结构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82e39e25?pid=e7294aabd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【拓展】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蛋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白质的四级结构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蛋白质的分子结构可分为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个层次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如下所示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endParaRPr lang="en-US" altLang="zh-CN" sz="1800" dirty="0"/>
          </a:p>
        </p:txBody>
      </p:sp>
      <p:pic>
        <p:nvPicPr>
          <p:cNvPr id="3" name="P_5_BD#682e39e25?pid=e7294aab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456" y="2448044"/>
            <a:ext cx="7178040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682e39e25?pid=e7294aabd&amp;color=0,0,0&amp;vtp=1&amp;bbb=1&amp;hb=1"/>
          <p:cNvSpPr/>
          <p:nvPr/>
        </p:nvSpPr>
        <p:spPr>
          <a:xfrm>
            <a:off x="832104" y="4124444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由上述内容可知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蛋白质的多样性与肽链的多样性有所不同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蛋白质的多样性涵盖的范围更广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但是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有些蛋白质分子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如肌红蛋白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细胞色素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等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只有三级结构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没有四级结构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而有些蛋白质只有保持四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级结构时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才具有生物活性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如血红蛋白等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682e39e25?sp=1&amp;pid=e7294aabd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2.多肽种类的计算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肽的多样性取决于氨基酸的种类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数目和排列顺序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（1）假如有足量的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种氨基酸形成一个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肽，每种氨基酸数量足够多，则形成链状多肽的种类有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（2）假如有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种氨基酸形成一个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肽，且每种氨基酸只有一个，则形成的链状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肽的种类有两种情况：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&gt;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时，链状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肽的种类数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)×⋯×(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时，链状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肽的种类数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)×⋯×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之间的数量关系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682e39e25?sp=1&amp;pid=e7294aab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 rotWithShape="1">
                <a:blip r:embed="rId1"/>
                <a:stretch>
                  <a:fillRect l="-2" t="-15" r="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5913ae9a2?pid=aab390a0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5913ae9a2?pid=aab390a0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5913ae9a2?pid=aab390a0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与蛋白质（或多肽）合成和水解过程有关的计算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c37687794?sp=1&amp;pid=5913ae9a2&amp;color=0,0,0&amp;vtp=1&amp;bbb=1"/>
              <p:cNvSpPr/>
              <p:nvPr/>
            </p:nvSpPr>
            <p:spPr>
              <a:xfrm>
                <a:off x="832104" y="146050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1.肽键数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脱水数的计算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（1）链状肽链：蛋白质中的肽键数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失去水分子数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氨基酸数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-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肽链数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（2）环状肽链：蛋白质中的肽键数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失去水分子数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氨基酸数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2.蛋白质相对分子质量的计算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（1）不考虑形成二硫键时：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蛋白质的相对分子质量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氨基酸数目×氨基酸平均相对分子质量-脱去水分子数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18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（2）考虑形成二硫键时：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每形成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1个二硫键需要脱去2个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，在（1）算式的基础上还要再减去形成二硫键时脱去的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原子的数量。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c37687794?sp=1&amp;pid=5913ae9a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3352800"/>
              </a:xfrm>
              <a:prstGeom prst="rect">
                <a:avLst/>
              </a:prstGeom>
              <a:blipFill rotWithShape="1">
                <a:blip r:embed="rId2"/>
                <a:stretch>
                  <a:fillRect l="-2" r="-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c37687794?sp=1&amp;pid=5913ae9a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（3）假设蛋白质中，所有氨基酸的平均相对分子质量为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个氨基酸形成的多肽（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不含二硫键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，存在如表所示的数量关系：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_BD#c37687794?sp=1&amp;pid=5913ae9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2482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5_BD#c37687794?colgroup=9,6,8,8,8,11&amp;pid=5913ae9a2&amp;color=0,0,0&amp;vtp=1&amp;bbb=1"/>
              <p:cNvGraphicFramePr>
                <a:graphicFrameLocks noGrp="1"/>
              </p:cNvGraphicFramePr>
              <p:nvPr/>
            </p:nvGraphicFramePr>
            <p:xfrm>
              <a:off x="832105" y="2041644"/>
              <a:ext cx="10536019" cy="1363472"/>
            </p:xfrm>
            <a:graphic>
              <a:graphicData uri="http://schemas.openxmlformats.org/drawingml/2006/table">
                <a:tbl>
                  <a:tblPr/>
                  <a:tblGrid>
                    <a:gridCol w="1781894"/>
                    <a:gridCol w="1242757"/>
                    <a:gridCol w="1772756"/>
                    <a:gridCol w="1772756"/>
                    <a:gridCol w="1772756"/>
                    <a:gridCol w="2193100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形成的多肽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肽键总数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脱去的水分子数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游离氨基数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游离羧基数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多肽的相对分子质量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1条多肽链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至少1个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至少1个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18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环状多肽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最少为0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最少为0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18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条多肽链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18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5_BD#c37687794?colgroup=9,6,8,8,8,11&amp;pid=5913ae9a2&amp;color=0,0,0&amp;vtp=1&amp;bbb=1"/>
              <p:cNvGraphicFramePr>
                <a:graphicFrameLocks noGrp="1"/>
              </p:cNvGraphicFramePr>
              <p:nvPr/>
            </p:nvGraphicFramePr>
            <p:xfrm>
              <a:off x="832105" y="2041644"/>
              <a:ext cx="10536019" cy="1363472"/>
            </p:xfrm>
            <a:graphic>
              <a:graphicData uri="http://schemas.openxmlformats.org/drawingml/2006/table">
                <a:tbl>
                  <a:tblPr/>
                  <a:tblGrid>
                    <a:gridCol w="1781894"/>
                    <a:gridCol w="1242757"/>
                    <a:gridCol w="1772756"/>
                    <a:gridCol w="1772756"/>
                    <a:gridCol w="1772756"/>
                    <a:gridCol w="2193100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形成的多肽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肽键总数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脱去的水分子数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游离氨基数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游离羧基数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多肽的相对分子质量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1条多肽链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至少1个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至少1个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3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环状多肽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最少为0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最少为0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#c37687794?pid=5913ae9a2&amp;color=0,0,0&amp;vtp=1&amp;bt=1&amp;bbb=1&amp;hb=1"/>
              <p:cNvSpPr/>
              <p:nvPr/>
            </p:nvSpPr>
            <p:spPr>
              <a:xfrm>
                <a:off x="832104" y="3540244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【拓展】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二硫键一般存在于两条及以上肽链之间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其结构式为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由两个巯基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SH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脱氢缩合而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成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氨基酸的巯基位于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基上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5#c37687794?pid=5913ae9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40244"/>
                <a:ext cx="10533888" cy="1257300"/>
              </a:xfrm>
              <a:prstGeom prst="rect">
                <a:avLst/>
              </a:prstGeom>
              <a:blipFill rotWithShape="1">
                <a:blip r:embed="rId3"/>
                <a:stretch>
                  <a:fillRect l="-2" t="-9" r="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c37687794?sp=1&amp;pid=5913ae9a2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游离氨基或羧基数目的计算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（1）至少含有的游离氨基或羧基数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肽链数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（2）游离氨基或羧基数目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肽链数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基中含有的氨基或羧基数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各氨基酸中氨基或羧基总数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-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肽键数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4.肽链中的原子数目的计算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肽键数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肽链数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基上的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各氨基酸中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原子总数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肽键数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肽链数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R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基上的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各氨基酸中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原子总数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-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脱去的水分子数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原子数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各氨基酸中氢原子的总数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脱去的水分子数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二硫键数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c37687794?sp=1&amp;pid=5913ae9a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-66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2348</Words>
  <Application>WPS 演示</Application>
  <PresentationFormat>宽屏</PresentationFormat>
  <Paragraphs>162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楷体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2025-05-13T06:37:00Z</dcterms:created>
  <dcterms:modified xsi:type="dcterms:W3CDTF">2025-05-13T11:03:54Z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18EC9E10E3684CA3936A9F26DE1257DD_12</vt:lpwstr>
  </property>
  <property fmtid="{D5CDD505-2E9C-101B-9397-08002B2CF9AE}" pid="3" name="KSOProductBuildVer">
    <vt:lpwstr>2052-12.1.0.20784</vt:lpwstr>
  </property>
</Properties>
</file>