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91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e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2a334502.fixed?pid=2add68e1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</a:t>
            </a:r>
            <a:endParaRPr lang="en-US" altLang="zh-CN" sz="5400" dirty="0"/>
          </a:p>
        </p:txBody>
      </p:sp>
      <p:sp>
        <p:nvSpPr>
          <p:cNvPr id="3" name="C_2_BD#22a334502.fixed?pid=2add68e1a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细胞的生命历程精要速览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da5b1ec97?pid=22a334502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2185" y="1080000"/>
            <a:ext cx="4248091" cy="539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宽屏</PresentationFormat>
  <Paragraphs>5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SimHei</vt:lpstr>
      <vt:lpstr>微软雅黑</vt:lpstr>
      <vt:lpstr>Arial</vt:lpstr>
      <vt:lpstr/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MSI</cp:lastModifiedBy>
  <cp:revision>3</cp:revision>
  <dcterms:created xsi:type="dcterms:W3CDTF">2025-05-13T06:38:08Z</dcterms:created>
  <dcterms:modified xsi:type="dcterms:W3CDTF">2025-05-13T07:28:03Z</dcterms:modified>
  <cp:category/>
  <cp:contentStatus/>
</cp:coreProperties>
</file>