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642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7b235f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5ff99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e1048f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ef49e9c8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8ef49e9c8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脂质家族的多样“超能力”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8534b5c0?pid=075ff997e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提到“脂”，我们最容易想到的物质就是脂肪。脂质是组成细胞的重要化合物，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所有细胞都含脂质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细胞中的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“脂”除了脂肪，还包括磷脂，有的细胞还有固醇等脂质。在考查这部分知识的题目中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常会考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到脂质有哪些种类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，不同的脂质各自都有什么作用，还要注意一个易错点，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即不同脂质之间的从属关系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例如磷脂不属于脂肪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，固醇类物质包括胆固醇、性激素和维生素D等。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本攻略将会对上述内容进行讲解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掌握有关脂质的内容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，有助于我们理解细胞的结构，为形成结构与功能观打下基础。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28c66bcb?pid=0e1048fcf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细胞中的脂质包括脂肪、固醇和磷脂等，固醇又可分为胆固醇、性激素和维生素D等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这些脂质的元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素组成和主要作用如表所示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P_4_BD#228c66bcb?colgroup=9,8,38&amp;pid=0e1048fc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866068"/>
                  </p:ext>
                </p:extLst>
              </p:nvPr>
            </p:nvGraphicFramePr>
            <p:xfrm>
              <a:off x="832104" y="2032000"/>
              <a:ext cx="10497312" cy="3067812"/>
            </p:xfrm>
            <a:graphic>
              <a:graphicData uri="http://schemas.openxmlformats.org/drawingml/2006/table">
                <a:tbl>
                  <a:tblPr/>
                  <a:tblGrid>
                    <a:gridCol w="667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155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824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0317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对生物的主要作用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3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脂肪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储能：脂肪是细胞内良好的储能物质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在生命活动需要时可分解供能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保温：动物皮下的脂肪可起到保温隔热的作用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缓冲和减压：分布在内脏器官周围的脂肪可起到缓冲和减压的作用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胆固醇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构成动物细胞膜的重要成分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在人体内参与血液中脂质的运输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性激素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促进人和动物生殖器官的发育和生殖细胞的形成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维生素D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促进人和动物的肠道对钙和磷的吸收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磷脂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</m:t>
                              </m:r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构成细胞膜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（细胞都有细胞膜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因此细胞都含磷脂）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和细胞器膜的重要成分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P_4_BD#228c66bcb?colgroup=9,8,38&amp;pid=0e1048fc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866068"/>
                  </p:ext>
                </p:extLst>
              </p:nvPr>
            </p:nvGraphicFramePr>
            <p:xfrm>
              <a:off x="832104" y="2032000"/>
              <a:ext cx="10497312" cy="3067812"/>
            </p:xfrm>
            <a:graphic>
              <a:graphicData uri="http://schemas.openxmlformats.org/drawingml/2006/table">
                <a:tbl>
                  <a:tblPr/>
                  <a:tblGrid>
                    <a:gridCol w="6675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155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824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0317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对生物的主要作用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3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脂肪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522" t="-33929" r="-418841" b="-1720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储能：脂肪是细胞内良好的储能物质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在生命活动需要时可分解供能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保温：动物皮下的脂肪可起到保温隔热的作用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缓冲和减压：分布在内脏器官周围的脂肪可起到缓冲和减压的作用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胆固醇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522" t="-200893" r="-418841" b="-1580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构成动物细胞膜的重要成分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在人体内参与血液中脂质的运输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性激素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522" t="-601786" r="-418841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促进人和动物生殖器官的发育和生殖细胞的形成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维生素D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522" t="-701786" r="-418841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促进人和动物的肠道对钙和磷的吸收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磷脂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522" t="-801786" r="-418841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构成细胞膜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（细胞都有细胞膜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因此细胞都含磷脂）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和细胞器膜的重要成分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228c66bcb?pid=0e1048fcf&amp;color=0,0,0&amp;mp=1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【拓展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】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脂肪和磷脂的结构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脂肪的结构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脂肪由三分子脂肪酸和一分子甘油反应而成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脂肪酸可分为饱和脂肪酸和不饱和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脂肪酸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大多数动物脂肪含饱和脂肪酸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室温时呈固态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植物脂肪大多含不饱和脂肪酸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室温时呈液态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磷脂的结构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磷脂由脂肪酸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甘油和磷酸（或磷酸的衍生物，有的磷酸衍生物含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元素）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组成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磷酸含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228c66bcb?pid=0e1048fc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91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7ea958657?vop=1&amp;pid=17b235fdf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橄榄油富含脂肪，还含有维生素以及钙、磷、铁等多种物质，具有抗衰老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改善心血管系统等重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要作用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，被誉为“植物油皇后”。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下列相关叙述正确的是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_1#7ea958657.bracket?vop=1&amp;pid=17b235fdf&amp;color=0,0,0&amp;vpa=1&amp;vtp=1"/>
          <p:cNvSpPr/>
          <p:nvPr/>
        </p:nvSpPr>
        <p:spPr>
          <a:xfrm>
            <a:off x="67304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4_BD.1_2#7ea958657.choices?vop=1&amp;pid=17b235fdf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橄榄油富含饱和脂肪酸，熔点较低，室温时呈液态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橄榄油中的脂肪既能为人体提供能量，也能促进肠道对钙、磷的吸收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橄榄油中的磷元素被人体吸收后直接用于合成磷脂、糖原等物质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橄榄油中的脂肪是细胞内良好的储能物质，是由甘油和脂肪酸发生反应形成的酯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Microsoft Office PowerPoint</Application>
  <PresentationFormat>宽屏</PresentationFormat>
  <Paragraphs>49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2025-05-13T07:18:43Z</dcterms:created>
  <dcterms:modified xsi:type="dcterms:W3CDTF">2025-05-13T07:18:53Z</dcterms:modified>
  <cp:category/>
  <cp:contentStatus/>
</cp:coreProperties>
</file>