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681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1039fb89.fixed?pid=582395b5f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</a:t>
            </a:r>
            <a:endParaRPr lang="en-US" altLang="zh-CN" sz="5400" dirty="0"/>
          </a:p>
        </p:txBody>
      </p:sp>
      <p:sp>
        <p:nvSpPr>
          <p:cNvPr id="3" name="C_2_BD#41039fb89.fixed?pid=582395b5f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细胞的物质输入和输出精要速览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#87c6b2b51?pid=41039fb89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3_BD#87c6b2b51?pid=41039fb89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3_BD#87c6b2b51?pid=41039fb89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植物细胞的质壁分离与复原实验</a:t>
            </a:r>
            <a:endParaRPr lang="en-US" altLang="zh-CN" sz="2200" dirty="0"/>
          </a:p>
        </p:txBody>
      </p:sp>
      <p:pic>
        <p:nvPicPr>
          <p:cNvPr id="5" name="P_4_BD#c51fb3f50?pid=87c6b2b5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160" y="1587500"/>
            <a:ext cx="7342632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#8ea7d9a9b?pid=41039fb89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3_BD#8ea7d9a9b?pid=41039fb89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3_BD#8ea7d9a9b?pid=41039fb89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被动运输</a:t>
            </a:r>
            <a:endParaRPr lang="en-US" altLang="zh-CN" sz="2200" dirty="0"/>
          </a:p>
        </p:txBody>
      </p:sp>
      <p:pic>
        <p:nvPicPr>
          <p:cNvPr id="5" name="P_4_BD#df4451b4b?pid=8ea7d9a9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2536" y="1587500"/>
            <a:ext cx="8183880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#3854025b0?pid=41039fb89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04" y="1078992"/>
            <a:ext cx="411480" cy="411480"/>
          </a:xfrm>
          <a:prstGeom prst="rect">
            <a:avLst/>
          </a:prstGeom>
        </p:spPr>
      </p:pic>
      <p:sp>
        <p:nvSpPr>
          <p:cNvPr id="3" name="C_3_BD#3854025b0?pid=41039fb89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3_BD#3854025b0?pid=41039fb89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主动运输、胞吞和胞吐</a:t>
            </a:r>
            <a:endParaRPr lang="en-US" altLang="zh-CN" sz="2200" dirty="0"/>
          </a:p>
        </p:txBody>
      </p:sp>
      <p:pic>
        <p:nvPicPr>
          <p:cNvPr id="5" name="P_4_BD#d7dfb100b?pid=3854025b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0008" y="1587500"/>
            <a:ext cx="7498080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宽屏</PresentationFormat>
  <Paragraphs>13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SimHei</vt:lpstr>
      <vt:lpstr>微软雅黑</vt:lpstr>
      <vt:lpstr>Arial</vt:lpstr>
      <vt:lpstr>Calibri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2025-05-13T06:37:51Z</dcterms:created>
  <dcterms:modified xsi:type="dcterms:W3CDTF">2025-05-13T06:44:00Z</dcterms:modified>
  <cp:category/>
  <cp:contentStatus/>
</cp:coreProperties>
</file>