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539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c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9fe7d6a85.fixed?pid=c9d17218b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抢分攻略</a:t>
            </a:r>
            <a:endParaRPr lang="en-US" altLang="zh-CN" sz="5400" dirty="0"/>
          </a:p>
        </p:txBody>
      </p:sp>
      <p:sp>
        <p:nvSpPr>
          <p:cNvPr id="3" name="C_2_BD#9fe7d6a85.fixed?pid=c9d17218b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走近细胞精要速览</a:t>
            </a:r>
            <a:endParaRPr lang="en-US" altLang="zh-CN" sz="44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16d9467e7?pid=9fe7d6a85&amp;color=0,0,0&amp;tib=255,255,255&amp;vtp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5768" y="1222130"/>
            <a:ext cx="5272559" cy="509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宽屏</PresentationFormat>
  <Paragraphs>5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SimHei</vt:lpstr>
      <vt:lpstr>微软雅黑</vt:lpstr>
      <vt:lpstr>Arial</vt:lpstr>
      <vt:lpstr/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MSI</cp:lastModifiedBy>
  <cp:revision>3</cp:revision>
  <dcterms:created xsi:type="dcterms:W3CDTF">2025-05-13T07:16:52Z</dcterms:created>
  <dcterms:modified xsi:type="dcterms:W3CDTF">2025-05-13T07:28:50Z</dcterms:modified>
  <cp:category/>
  <cp:contentStatus/>
</cp:coreProperties>
</file>