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95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687276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c2670b6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ba7dfc3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a0834ed6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2a0834ed6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关于酶的专一性的实验解析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83f7172b8?pid=9c2670b6a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本攻略聚焦高考生物核心考点——酶的专一性，其重点在于酶与底物的特异性结合（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锁钥模型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通常通过验证酶对特定底物的催化作用来体现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，强调一种酶仅能催化一种或一类化学反应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如淀粉酶专一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水解淀粉而非蔗糖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。实验设计上，需严格区分自变量（底物或酶种类），选择合适的检测试剂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观察底物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是否被分解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（通过颜色反应）。常用试剂包括斐林试剂（检测还原糖，产生砖红色沉淀，需水浴加热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碘液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（检测淀粉，未分解时呈蓝色）。此外，关联考点涉及酶的高效性及酶活性受温度和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的影响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握这些内容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，考生能迅速提升对酶的专一性相关试题的解答能力和实验分析能力。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83f7172b8?pid=9c2670b6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3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76efafb97?pid=dba7dfc3b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76efafb97?pid=dba7dfc3b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76efafb97?pid=dba7dfc3b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专一性的定义理解</a:t>
            </a:r>
            <a:endParaRPr lang="en-US" altLang="zh-CN" sz="2200" dirty="0"/>
          </a:p>
        </p:txBody>
      </p:sp>
      <p:sp>
        <p:nvSpPr>
          <p:cNvPr id="5" name="P_5_BD#d3de9ac2d?pid=76efafb97&amp;color=0,0,0&amp;vtp=1&amp;bbb=1"/>
          <p:cNvSpPr/>
          <p:nvPr/>
        </p:nvSpPr>
        <p:spPr>
          <a:xfrm>
            <a:off x="832104" y="1460500"/>
            <a:ext cx="1062513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酶具有专一性是指每一种酶只能催化一种或一类化学反应，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其意义是能使细胞代谢有条不紊地进行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作用模型分析</a:t>
            </a:r>
            <a:endParaRPr lang="en-US" altLang="zh-CN" sz="1800" dirty="0"/>
          </a:p>
        </p:txBody>
      </p:sp>
      <p:pic>
        <p:nvPicPr>
          <p:cNvPr id="7" name="P_5_BD#d3de9ac2d?pid=76efafb9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92" y="2413000"/>
            <a:ext cx="4544568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P_5#d3de9ac2d?sp=1&amp;pid=76efafb97&amp;color=0,0,0&amp;vtp=1&amp;bbb=1"/>
          <p:cNvSpPr/>
          <p:nvPr/>
        </p:nvSpPr>
        <p:spPr>
          <a:xfrm>
            <a:off x="832104" y="36703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2.作用曲线分析</a:t>
            </a:r>
            <a:endParaRPr lang="en-US" altLang="zh-CN" sz="1800" dirty="0"/>
          </a:p>
        </p:txBody>
      </p:sp>
      <p:pic>
        <p:nvPicPr>
          <p:cNvPr id="9" name="P_5_BD#d3de9ac2d?pid=76efafb97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2776" y="4216400"/>
            <a:ext cx="434340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58c723ea2?pid=dba7dfc3b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58c723ea2?pid=dba7dfc3b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58c723ea2?pid=dba7dfc3b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探究淀粉酶对淀粉和蔗糖的水解作用</a:t>
            </a:r>
            <a:endParaRPr lang="en-US" altLang="zh-CN" sz="2200" dirty="0"/>
          </a:p>
        </p:txBody>
      </p:sp>
      <p:sp>
        <p:nvSpPr>
          <p:cNvPr id="5" name="P_5#a33c56306?sp=1&amp;pid=58c723ea2&amp;color=0,0,0&amp;vtp=1&amp;bbb=1"/>
          <p:cNvSpPr/>
          <p:nvPr/>
        </p:nvSpPr>
        <p:spPr>
          <a:xfrm>
            <a:off x="832104" y="14605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1.实验步骤及结果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5_BD#a33c56306?colgroup=21,17,17&amp;pid=58c723ea2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5269222"/>
                  </p:ext>
                </p:extLst>
              </p:nvPr>
            </p:nvGraphicFramePr>
            <p:xfrm>
              <a:off x="832104" y="2006600"/>
              <a:ext cx="10533888" cy="2726944"/>
            </p:xfrm>
            <a:graphic>
              <a:graphicData uri="http://schemas.openxmlformats.org/drawingml/2006/table">
                <a:tbl>
                  <a:tblPr/>
                  <a:tblGrid>
                    <a:gridCol w="40050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64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644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注入可溶性淀粉溶液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注入蔗糖溶液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注入新鲜的淀粉酶溶液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混合均匀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60 ℃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水浴保温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新配制的斐林试剂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沸水浴加热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有砖红色沉淀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没有砖红色沉淀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5_BD#a33c56306?colgroup=21,17,17&amp;pid=58c723ea2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5269222"/>
                  </p:ext>
                </p:extLst>
              </p:nvPr>
            </p:nvGraphicFramePr>
            <p:xfrm>
              <a:off x="832104" y="2006600"/>
              <a:ext cx="10533888" cy="2726944"/>
            </p:xfrm>
            <a:graphic>
              <a:graphicData uri="http://schemas.openxmlformats.org/drawingml/2006/table">
                <a:tbl>
                  <a:tblPr/>
                  <a:tblGrid>
                    <a:gridCol w="40050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64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644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注入可溶性淀粉溶液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2761" t="-101786" r="-100373" b="-6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注入蔗糖溶液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2761" t="-201786" r="-373" b="-5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注入新鲜的淀粉酶溶液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2761" t="-301786" r="-100373" b="-4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2761" t="-301786" r="-373" b="-4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8" t="-401786" r="-116" b="-3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新配制的斐林试剂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2761" t="-501786" r="-100373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2761" t="-501786" r="-373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8" t="-601786" r="-116" b="-1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有砖红色沉淀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没有砖红色沉淀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P_5#a33c56306?sp=1&amp;pid=58c723ea2&amp;color=0,0,0&amp;vtp=1&amp;bt=1&amp;bbb=1"/>
          <p:cNvSpPr/>
          <p:nvPr/>
        </p:nvSpPr>
        <p:spPr>
          <a:xfrm>
            <a:off x="832104" y="48641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2.实验结论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淀粉酶只能催化淀粉水解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，不能催化蔗糖水解，酶的作用具有专一性。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33c56306?pid=58c723ea2&amp;color=0,0,0&amp;vtp=1&amp;bt=1&amp;bbb=1&amp;h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【注意】</a:t>
            </a:r>
            <a:endParaRPr lang="en-US" altLang="zh-CN" sz="1800" dirty="0"/>
          </a:p>
          <a:p>
            <a:pPr algn="ctr"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什么选择斐林试剂而非碘液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碘液只能检测淀粉是否被分解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无法检测蔗糖是否被分解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蔗糖及其水解产物遇碘液均不显色</a:t>
            </a:r>
            <a:r>
              <a:rPr lang="en-US" altLang="zh-CN" sz="1800" b="0" i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斐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林试剂可检测是否生成还原糖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即可检测淀粉和蔗糖是否被分解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6277f9cff?vop=1&amp;pid=3687276c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示例题</a:t>
            </a:r>
            <a:r>
              <a:rPr lang="en-US" altLang="zh-CN" sz="1800" b="1" i="0" dirty="0">
                <a:solidFill>
                  <a:srgbClr val="00A0A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如表所示是关于酶专一性的实验设计。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下列叙述正确的是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QC_4_BD.1_2#6277f9cff?colgroup=5,8,8,8,8,11&amp;vop=1&amp;pid=3687276c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2460537"/>
                  </p:ext>
                </p:extLst>
              </p:nvPr>
            </p:nvGraphicFramePr>
            <p:xfrm>
              <a:off x="832105" y="1622425"/>
              <a:ext cx="10536018" cy="1363472"/>
            </p:xfrm>
            <a:graphic>
              <a:graphicData uri="http://schemas.openxmlformats.org/drawingml/2006/table">
                <a:tbl>
                  <a:tblPr/>
                  <a:tblGrid>
                    <a:gridCol w="11513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727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727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727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7275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29361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淀粉溶液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蔗糖溶液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某酶溶液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斐林试剂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水浴加热后观察现象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QC_4_BD.1_2#6277f9cff?colgroup=5,8,8,8,8,11&amp;vop=1&amp;pid=3687276c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2460537"/>
                  </p:ext>
                </p:extLst>
              </p:nvPr>
            </p:nvGraphicFramePr>
            <p:xfrm>
              <a:off x="832105" y="1622425"/>
              <a:ext cx="10536018" cy="1363472"/>
            </p:xfrm>
            <a:graphic>
              <a:graphicData uri="http://schemas.openxmlformats.org/drawingml/2006/table">
                <a:tbl>
                  <a:tblPr/>
                  <a:tblGrid>
                    <a:gridCol w="11513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727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727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727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7275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29361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淀粉溶液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蔗糖溶液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某酶溶液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斐林试剂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水浴加热后观察现象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292" t="-201786" r="-429897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5292" t="-201786" r="-229897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65292" t="-201786" r="-129897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5292" t="-301786" r="-32989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5292" t="-301786" r="-22989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65292" t="-301786" r="-12989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C_4_AN.2_1#6277f9cff.bracket?vop=1&amp;pid=3687276c1&amp;color=0,0,0&amp;vpa=1&amp;vtp=1"/>
          <p:cNvSpPr/>
          <p:nvPr/>
        </p:nvSpPr>
        <p:spPr>
          <a:xfrm>
            <a:off x="753214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6277f9cff.choices?vop=1&amp;pid=3687276c1&amp;color=0,0,0&amp;vtp=1&amp;bbb=1"/>
              <p:cNvSpPr/>
              <p:nvPr/>
            </p:nvSpPr>
            <p:spPr>
              <a:xfrm>
                <a:off x="832104" y="31210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该实验的自变量是底物的种类，步骤3只可选用新鲜的淀粉酶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该实验的无关变量有底物的量、酶的用量、温度、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该实验的因变量也可用底物剩余量表示，可用碘液作为检测试剂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若“某酶溶液”是新鲜的淀粉酶，则①为无砖红色沉淀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6277f9cff.choices?vop=1&amp;pid=3687276c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21025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</Words>
  <Application>Microsoft Office PowerPoint</Application>
  <PresentationFormat>宽屏</PresentationFormat>
  <Paragraphs>77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2025-05-13T06:37:56Z</dcterms:created>
  <dcterms:modified xsi:type="dcterms:W3CDTF">2025-05-13T06:44:11Z</dcterms:modified>
  <cp:category/>
  <cp:contentStatus/>
</cp:coreProperties>
</file>