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617ae19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b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c6da76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60b6f1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a8d6bab7.fixed?pid=c9d17218b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8a8d6bab7.fixed?pid=c9d17218b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生命系统的“俄罗斯套娃”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b99c3dd3?pid=1c6da7610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生命系统具有一定的层次，细胞是最基本的生命系统，生物圈则是地球上最大的生命系统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对于这部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分知识的考查方式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，题目往往会给出一些实例让我们判断其在生命系统中属于哪个层次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或者某个层次由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什么构成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。本攻略将对生命系统的结构层次进行讲解，帮助大家理解生命系统的有序性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从而进一步明确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细胞是最基本的生命系统”。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1432756a?pid=260b6f164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生命系统的结构层次</a:t>
            </a:r>
            <a:endParaRPr lang="en-US" altLang="zh-CN" sz="2200" b="1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1.生命系统的9个层次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生命系统的结构层次如图表示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，其中细胞是最基本的生命系统，小于细胞的物质或结构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（如叶绿体、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氨基酸和铁元素等）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不属于生命系统的结构层次；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生物圈是地球上最大的生命系统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pic>
        <p:nvPicPr>
          <p:cNvPr id="5" name="P_4_BD#11432756a?pid=260b6f1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5026" y="2854444"/>
            <a:ext cx="4338903" cy="308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1432756a?sp=1&amp;pid=260b6f164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2.生命系统中，种群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群落与生态系统的概念辨析</a:t>
            </a:r>
            <a:endParaRPr lang="en-US" altLang="zh-CN" sz="1800" b="1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（1）种群与群落的主要区别</a:t>
            </a:r>
            <a:endParaRPr lang="en-US" altLang="zh-CN" sz="1800" dirty="0"/>
          </a:p>
        </p:txBody>
      </p:sp>
      <p:graphicFrame>
        <p:nvGraphicFramePr>
          <p:cNvPr id="7" name="P_4_BD#11432756a?colgroup=6,24,24&amp;pid=260b6f164&amp;color=0,0,0&amp;vtp=1&amp;bbb=1"/>
          <p:cNvGraphicFramePr>
            <a:graphicFrameLocks noGrp="1"/>
          </p:cNvGraphicFramePr>
          <p:nvPr/>
        </p:nvGraphicFramePr>
        <p:xfrm>
          <a:off x="832104" y="2041644"/>
          <a:ext cx="10533888" cy="1363472"/>
        </p:xfrm>
        <a:graphic>
          <a:graphicData uri="http://schemas.openxmlformats.org/drawingml/2006/table">
            <a:tbl>
              <a:tblPr/>
              <a:tblGrid>
                <a:gridCol w="1280160"/>
                <a:gridCol w="4626864"/>
                <a:gridCol w="4626864"/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种群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群落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一定区域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同一物种所有个体的集合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一定时间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一定区域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所有生物种群的集合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仅包含某一个物种的个体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包含所有物种的种群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较小（如整个池塘里的所有鲤鱼）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较大（如整个池塘的所有生物）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P_4#11432756a?pid=260b6f164&amp;color=0,0,0&amp;vtp=1&amp;bt=1&amp;bbb=1&amp;hb=1"/>
          <p:cNvSpPr/>
          <p:nvPr/>
        </p:nvSpPr>
        <p:spPr>
          <a:xfrm>
            <a:off x="832104" y="3540244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【注意】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pc="-10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以表中举例的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池塘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为例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如果题目中出现的是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一个池塘里的所有鱼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或</a:t>
            </a:r>
            <a:r>
              <a:rPr lang="en-US" altLang="zh-CN" sz="1800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sz="1800" b="0" i="0" spc="-10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一个池塘中的鱼和水草</a:t>
            </a:r>
            <a:r>
              <a:rPr lang="en-US" altLang="zh-CN" sz="1800" b="0" i="0" spc="-10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”，</a:t>
            </a:r>
            <a:endParaRPr lang="en-US" altLang="zh-CN" sz="1800" b="0" i="0" spc="-10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pc="-10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由于这两种描述指代的范围既不是所有生物</a:t>
            </a:r>
            <a:r>
              <a:rPr lang="en-US" altLang="zh-CN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也没有具体到某个种群</a:t>
            </a:r>
            <a:r>
              <a:rPr lang="en-US" altLang="zh-CN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因此不属于生命系统的任何层次</a:t>
            </a:r>
            <a:r>
              <a:rPr lang="en-US" altLang="zh-CN" b="0" i="0" spc="-10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pc="-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1432756a?sp=1&amp;pid=260b6f164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（2）生态系统及其中的“非生物成分”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生态系统包括无机环境和其中的所有生物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。生态系统中的非生物成分包括其中的土壤、水分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无机盐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等物质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，它们可以参与组成生命系统层次，与生物群落一起组成生态系统。题目中可能出现的“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一片果园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和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“一个池塘”等描述均指的是生态系统。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1c7bbddb4?vop=1&amp;pid=e617ae19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示例1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“高鸟黄云暮，寒蝉碧树秋”描写了深秋暮景，情景交融。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下列有关叙述正确的是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1c7bbddb4.bracket?vop=1&amp;pid=e617ae19f&amp;color=0,0,0&amp;vpa=1&amp;vtp=1"/>
          <p:cNvSpPr/>
          <p:nvPr/>
        </p:nvSpPr>
        <p:spPr>
          <a:xfrm>
            <a:off x="9959435" y="1075817"/>
            <a:ext cx="31273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4_BD.1_2#1c7bbddb4.choices?vop=1&amp;pid=e617ae19f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此地所有的鸟、蝉和树构成了一个生物群落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蝉和树有细胞、器官、系统、个体等结构层次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叶子在生命系统的结构层次中属于器官层次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在鸟的血液中，血红素等分子是生命系统中最基本的结构层次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85d205ae1?vop=1&amp;pid=e617ae19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示例2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下列各项组合中，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能体现生命系统结构层次由简单到复杂的正确顺序是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4_1#85d205ae1.bracket?vop=1&amp;pid=e617ae19f&amp;color=0,0,0&amp;vpa=2&amp;vtp=1"/>
          <p:cNvSpPr/>
          <p:nvPr/>
        </p:nvSpPr>
        <p:spPr>
          <a:xfrm>
            <a:off x="8816435" y="1075817"/>
            <a:ext cx="31273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3_2#85d205ae1?vop=1&amp;pid=e617ae19f&amp;color=0,0,0&amp;vtp=1&amp;bbb=1&amp;h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①一个苹果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②血液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③神经细胞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④草履虫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⑤一个磷脂分子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⑥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HIV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⑦一片草原上的所有雌性绵羊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一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片森林中的所有的马尾松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⑨一个池塘中的所有生物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C_4_BD.3_2#85d205ae1?vop=1&amp;pid=e617ae19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3_3#85d205ae1.choices?vop=1&amp;pid=e617ae19f&amp;color=0,0,0&amp;vtp=1&amp;bbb=1"/>
          <p:cNvSpPr/>
          <p:nvPr/>
        </p:nvSpPr>
        <p:spPr>
          <a:xfrm>
            <a:off x="832104" y="2393371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163570" algn="l"/>
                <a:tab pos="5603240" algn="l"/>
                <a:tab pos="8284210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⑤⑥③②①④⑦⑨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③①⑦⑧⑨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③②①④⑧⑨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⑤②①④⑨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4d82defef?pid=e617ae19f&amp;color=0,0,0&amp;vtp=1&amp;bt=1&amp;bbb=1&amp;h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【猜你想问】</a:t>
            </a:r>
            <a:endParaRPr lang="en-US" altLang="zh-CN" sz="1800" dirty="0"/>
          </a:p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病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毒属于生命系统的哪一个层次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？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病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毒需要依赖其宿主细胞才能完成生命活动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不能单独构成生命系统的任何一个结构层次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但要注意病毒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也属于生物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其参与构成群落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生态系统和生物圈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1037</Words>
  <Application>WPS 演示</Application>
  <PresentationFormat>宽屏</PresentationFormat>
  <Paragraphs>71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楷体</vt:lpstr>
      <vt:lpstr>Arial (正文)</vt:lpstr>
      <vt:lpstr>Arial (正文)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3</cp:revision>
  <dcterms:created xsi:type="dcterms:W3CDTF">2025-05-13T06:37:00Z</dcterms:created>
  <dcterms:modified xsi:type="dcterms:W3CDTF">2025-05-13T10:13:29Z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CAE32D9BCA894D2B90343D653FD2A622_12</vt:lpwstr>
  </property>
  <property fmtid="{D5CDD505-2E9C-101B-9397-08002B2CF9AE}" pid="3" name="KSOProductBuildVer">
    <vt:lpwstr>2052-12.1.0.20784</vt:lpwstr>
  </property>
</Properties>
</file>