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819e1173e41e8d6aeec5a8b#tid=6822db93af2a340009383be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高中生物学 必修1 分子与细胞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db51c2995.fixed?pid=bff8e7125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抢分攻略</a:t>
            </a:r>
            <a:endParaRPr lang="en-US" altLang="zh-CN" sz="5400" dirty="0"/>
          </a:p>
        </p:txBody>
      </p:sp>
      <p:sp>
        <p:nvSpPr>
          <p:cNvPr id="3" name="C_2_BD#db51c2995.fixed?pid=bff8e7125&amp;color=255,255,255&amp;vtp=1&amp;bbb=1"/>
          <p:cNvSpPr/>
          <p:nvPr/>
        </p:nvSpPr>
        <p:spPr>
          <a:xfrm>
            <a:off x="640080" y="2880360"/>
            <a:ext cx="10908792" cy="13543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细胞的能量供应和利用精要速览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7440" y="1054735"/>
            <a:ext cx="4069715" cy="54965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WPS 演示</Application>
  <PresentationFormat>宽屏</PresentationFormat>
  <Paragraphs>4</Paragraphs>
  <Slides>3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</vt:lpstr>
      <vt:lpstr>宋体</vt:lpstr>
      <vt:lpstr>Wingdings</vt:lpstr>
      <vt:lpstr>黑体</vt:lpstr>
      <vt:lpstr>黑体</vt:lpstr>
      <vt:lpstr>微软雅黑</vt:lpstr>
      <vt:lpstr>微软雅黑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予恩</cp:lastModifiedBy>
  <cp:revision>3</cp:revision>
  <dcterms:created xsi:type="dcterms:W3CDTF">2025-05-13T07:23:00Z</dcterms:created>
  <dcterms:modified xsi:type="dcterms:W3CDTF">2025-05-14T07:47:23Z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6450486FFBA9467A9EE42870860FDBB2_12</vt:lpwstr>
  </property>
  <property fmtid="{D5CDD505-2E9C-101B-9397-08002B2CF9AE}" pid="3" name="KSOProductBuildVer">
    <vt:lpwstr>2052-12.1.0.20784</vt:lpwstr>
  </property>
</Properties>
</file>