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f10599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1c1b8a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da116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be2eda65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4be2eda65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“三率”的区分与测量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716e0859?pid=d1c1b8a2a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在对光合作用进行定量分析时，我们首先需要知道光合作用中的“三率”，即（总）光合速率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净光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合速率和呼吸速率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，在题目中，（总）光合速率又常会称为“真光合速率”。对于这类问题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我们需要注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意两方面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：一是总光合速率一般不能被直接测定出来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而是需要由净光合速率和呼吸速率综合分析并计算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得出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题目信息给出的光照下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的释放量指的是净光合速率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，不可将其视为总光合速率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二是需要注意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温度对呼吸速率的影响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，呼吸作用所需酶的最适温度往往低于光合作用所需酶的最适温度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本攻略将对这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三率”进行辨析，并给出如何从题目信息中辨识这“三率”的方法。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d716e0859?pid=d1c1b8a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-92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ff2f85487?pid=4da116e3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ff2f85487?pid=4da116e3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ff2f85487?pid=4da116e3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辨析净光合速率与总光合速率</a:t>
            </a:r>
            <a:endParaRPr lang="en-US" altLang="zh-CN" sz="2200" dirty="0"/>
          </a:p>
        </p:txBody>
      </p:sp>
      <p:pic>
        <p:nvPicPr>
          <p:cNvPr id="5" name="P_5_BD#cea106c1c?pid=ff2f8548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28" y="1587500"/>
            <a:ext cx="4197096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424a600c0?pid=4da116e3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4_BD#424a600c0?pid=4da116e3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424a600c0?pid=4da116e3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真（总）光合速率、净光合速率和呼吸速率的关系</a:t>
            </a:r>
            <a:endParaRPr lang="en-US" altLang="zh-CN" sz="2200" dirty="0"/>
          </a:p>
        </p:txBody>
      </p:sp>
      <p:sp>
        <p:nvSpPr>
          <p:cNvPr id="5" name="P_5#0c39cd2ae?sp=1&amp;pid=424a600c0&amp;color=0,0,0&amp;vtp=1&amp;bbb=1"/>
          <p:cNvSpPr/>
          <p:nvPr/>
        </p:nvSpPr>
        <p:spPr>
          <a:xfrm>
            <a:off x="832104" y="14605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1.判定方法</a:t>
            </a:r>
            <a:endParaRPr lang="en-US" altLang="zh-CN" sz="1800" dirty="0"/>
          </a:p>
        </p:txBody>
      </p:sp>
      <p:pic>
        <p:nvPicPr>
          <p:cNvPr id="6" name="P_5_BD#0c39cd2ae?pid=424a600c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3572" y="2006600"/>
            <a:ext cx="6810955" cy="401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0c39cd2ae?sp=1&amp;pid=424a600c0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相关计算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（1）光合作用实际产氧量（叶绿体产氧量）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实测植物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细胞呼吸耗氧量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（2）光合作用实际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消耗量（叶绿体消耗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量）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实测植物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吸收量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细胞呼吸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（3）光合作用有机物净生产量（有机物积累量）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光合作用实际有机物生产量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叶绿体产生或合成</a:t>
                </a: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  的有机物量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细胞呼吸有机物消耗量。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0c39cd2ae?sp=1&amp;pid=424a600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 rotWithShape="1">
                <a:blip r:embed="rId1"/>
                <a:stretch>
                  <a:fillRect l="-2" t="-24" r="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0c39cd2ae?sp=1&amp;pid=424a600c0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实验测定与计算</a:t>
                </a:r>
                <a:endParaRPr lang="en-US" altLang="zh-CN" sz="1800" b="1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（1）气体变化法（密闭容器）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光照条件下：单位时间内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增加量或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减少量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净光合速率。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黑暗条件下：单位时间内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减少量或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增加量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呼吸速率。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总光合速率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净光合速率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呼吸速率。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举例：某植物光照下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释放速率为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，黑暗中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消耗速率为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净光合速率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，呼吸速率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总光合速率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15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#0c39cd2ae?sp=1&amp;pid=424a600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 rotWithShape="1">
                <a:blip r:embed="rId1"/>
                <a:stretch>
                  <a:fillRect l="-2" t="-15" r="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28675" y="4432935"/>
                <a:ext cx="10537190" cy="13608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【注意】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   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分析光照下密闭容器中的气体变化时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，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若容器中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浓度不变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则说明净光合速率为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0，</a:t>
                </a:r>
                <a:endParaRPr lang="en-US" altLang="zh-CN" dirty="0">
                  <a:solidFill>
                    <a:srgbClr val="00A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  <a:sym typeface="+mn-ea"/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      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总光合速率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 </a:t>
                </a:r>
                <a:r>
                  <a:rPr lang="en-US" altLang="zh-CN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  <a:sym typeface="+mn-ea"/>
                  </a:rPr>
                  <a:t>呼吸速率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。</a:t>
                </a:r>
                <a:endParaRPr lang="zh-CN" altLang="en-US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675" y="4432935"/>
                <a:ext cx="10537190" cy="13608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0c39cd2ae?sp=1&amp;pid=424a600c0&amp;color=0,0,0&amp;vtp=1&amp;bt=1&amp;bbb=1"/>
              <p:cNvSpPr/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（2）黑白瓶法（水生植物）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白瓶（透光）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光合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呼吸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单位时间内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变化量为净光合速率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黑瓶（不透光）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仅呼吸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单位时间内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消耗量为呼吸速率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总光合速率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单位时间内白瓶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增加量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单位时间内黑瓶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减少量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endParaRPr lang="en-US" altLang="zh-CN" sz="1800" dirty="0"/>
              </a:p>
            </p:txBody>
          </p:sp>
        </mc:Choice>
        <mc:Fallback>
          <p:sp>
            <p:nvSpPr>
              <p:cNvPr id="2" name="P_5_BD#0c39cd2ae?sp=1&amp;pid=424a600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blipFill rotWithShape="1">
                <a:blip r:embed="rId1"/>
                <a:stretch>
                  <a:fillRect l="-2" t="-4" r="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2cbf723fd?vop=1&amp;pid=2f10599c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某生物兴趣小组测定了不同温度条件下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棉花植株在黑暗中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的消耗速率以及光照条件下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的释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放速率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，结果如图所示。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2cbf723fd?vop=1&amp;pid=2f10599c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318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_2#2cbf723fd?vop=1&amp;pid=2f10599c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3712" y="2041644"/>
            <a:ext cx="309067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2cbf723fd.bracket?vop=1&amp;pid=2f10599cc&amp;color=0,0,0&amp;vpa=1&amp;vtp=1"/>
          <p:cNvSpPr/>
          <p:nvPr/>
        </p:nvSpPr>
        <p:spPr>
          <a:xfrm>
            <a:off x="5358860" y="15067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2cbf723fd.choices?vop=1&amp;pid=2f10599cc&amp;color=0,0,0&amp;vtp=1&amp;bbb=1"/>
              <p:cNvSpPr/>
              <p:nvPr/>
            </p:nvSpPr>
            <p:spPr>
              <a:xfrm>
                <a:off x="832104" y="37815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产生的场所是叶肉细胞的类囊体薄膜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，消耗的场所是线粒体基质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时棉花植株的总光合速率最大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时棉花植株固定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的量是其产生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量的二倍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40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时棉花叶肉细胞光合作用酶的活性丧失，光合作用停止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2cbf723fd.choices?vop=1&amp;pid=2f10599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81544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WPS 演示</Application>
  <PresentationFormat>宽屏</PresentationFormat>
  <Paragraphs>56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10</cp:revision>
  <dcterms:created xsi:type="dcterms:W3CDTF">2025-05-13T06:38:00Z</dcterms:created>
  <dcterms:modified xsi:type="dcterms:W3CDTF">2025-05-14T07:11:41Z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325C627DD184441A87C7A9024DA9D63C_12</vt:lpwstr>
  </property>
  <property fmtid="{D5CDD505-2E9C-101B-9397-08002B2CF9AE}" pid="3" name="KSOProductBuildVer">
    <vt:lpwstr>2052-12.1.0.20784</vt:lpwstr>
  </property>
</Properties>
</file>