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31613a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c4b4ad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ddb29a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ab3c5fe4?sp=1&amp;pid=03e5c46d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（2）色素分离过程中可能出现的异常现象</a:t>
            </a:r>
            <a:endParaRPr lang="en-US" altLang="zh-CN" sz="1800" dirty="0"/>
          </a:p>
        </p:txBody>
      </p:sp>
      <p:pic>
        <p:nvPicPr>
          <p:cNvPr id="3" name="P_5_BD#1ab3c5fe4?pid=03e5c46d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1622425"/>
            <a:ext cx="689457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c03216058?vop=1&amp;pid=831613ac8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羽衣甘蓝因其耐寒性和叶色丰富多变的特点，成为冬季重要的观叶植物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将其叶片色素提取液在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滤纸上进行点样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，先后置于层析液和蒸馏水中进行层析，过程及结果如图所示。已知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1、2、3、4、5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代表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不同类型的色素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下列分析错误的是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c03216058?vop=1&amp;pid=831613ac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536" y="2448044"/>
            <a:ext cx="361188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c03216058.bracket?vop=1&amp;pid=831613ac8&amp;color=0,0,0&amp;vpa=1&amp;vtp=1"/>
          <p:cNvSpPr/>
          <p:nvPr/>
        </p:nvSpPr>
        <p:spPr>
          <a:xfrm>
            <a:off x="4673060" y="19258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c03216058.choices?vop=1&amp;pid=831613ac8&amp;color=0,0,0&amp;vtp=1&amp;bbb=1"/>
              <p:cNvSpPr/>
              <p:nvPr/>
            </p:nvSpPr>
            <p:spPr>
              <a:xfrm>
                <a:off x="832104" y="3730744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色素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在层析液中的溶解度最大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色素1、2、3、4难溶于蒸馏水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色素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可能存在于植物的液泡中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会使色素3和4的含量增加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c03216058.choices?vop=1&amp;pid=831613a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30744"/>
                <a:ext cx="10533888" cy="838200"/>
              </a:xfrm>
              <a:prstGeom prst="rect">
                <a:avLst/>
              </a:prstGeom>
              <a:blipFill rotWithShape="1">
                <a:blip r:embed="rId2"/>
                <a:stretch>
                  <a:fillRect l="-2" t="-14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858b1ba3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7858b1ba3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提取和分离光合色素的实验要点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60036883?pid=dc4b4ad54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本攻略聚焦于光合色素提取与分离的实验要点，该实验是光合作用相关题目的常考内容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考查难度中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。实验核心在于理解两大原理：绿叶中的色素溶于有机溶剂（如无水乙醇或丙酮）而不溶于水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以及不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同色素在层析液中溶解度各异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，导致其在滤纸条上的扩散速度不同，形成各自独特的色素带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高频考点及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易错点集中在实验步骤与关键操作上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如提取色素时需加入无水乙醇溶解色素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确保研磨充分、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用于中和有机酸以保护叶绿素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；分离色素时，层析装置需密闭，避免层析液挥发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且不能淹没滤液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细线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，滤纸条在操作过程中应避免触碰试管壁等。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660036883?pid=dc4b4ad5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-92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d98c6320?pid=dddb29a0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ad98c6320?pid=dddb29a0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ad98c6320?pid=dddb29a0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提取和分离光合色素的实验原理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82e81e450?sp=1&amp;pid=ad98c6320&amp;color=0,0,0&amp;vtp=1&amp;bbb=1"/>
              <p:cNvSpPr/>
              <p:nvPr/>
            </p:nvSpPr>
            <p:spPr>
              <a:xfrm>
                <a:off x="832104" y="146050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1.提取光合色素的原理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实验中使用无水乙醇提取光合色素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这是因为光合色素能溶解在有机溶剂无水乙醇中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2.分离光合色素的原理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光合色素包括叶绿素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、叶绿素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、叶黄素和胡萝卜素，这四种色素在层析液中的溶解度不同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因而在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滤纸条上体现为扩散的速度不同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82e81e450?sp=1&amp;pid=ad98c632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2095500"/>
              </a:xfrm>
              <a:prstGeom prst="rect">
                <a:avLst/>
              </a:prstGeom>
              <a:blipFill rotWithShape="1">
                <a:blip r:embed="rId2"/>
                <a:stretch>
                  <a:fillRect l="-2" r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4aa71455b?pid=dddb29a0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4aa71455b?pid=dddb29a0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4aa71455b?pid=dddb29a0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提取和分离光合色素的实验步骤</a:t>
            </a:r>
            <a:endParaRPr lang="en-US" altLang="zh-CN" sz="2200" dirty="0"/>
          </a:p>
        </p:txBody>
      </p:sp>
      <p:sp>
        <p:nvSpPr>
          <p:cNvPr id="5" name="P_5#4cfdcded8?sp=1&amp;pid=4aa71455b&amp;color=0,0,0&amp;vtp=1&amp;bbb=1"/>
          <p:cNvSpPr/>
          <p:nvPr/>
        </p:nvSpPr>
        <p:spPr>
          <a:xfrm>
            <a:off x="832104" y="14605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1.提取光合色素的步骤</a:t>
            </a:r>
            <a:endParaRPr lang="en-US" altLang="zh-CN" sz="1800" dirty="0"/>
          </a:p>
        </p:txBody>
      </p:sp>
      <p:pic>
        <p:nvPicPr>
          <p:cNvPr id="6" name="P_5_BD#4cfdcded8?pid=4aa71455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504" y="2006600"/>
            <a:ext cx="6400800" cy="295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cfdcded8?sp=1&amp;pid=4aa71455b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2.分离光合色素的步骤</a:t>
            </a:r>
            <a:endParaRPr lang="en-US" altLang="zh-CN" sz="1800" dirty="0"/>
          </a:p>
        </p:txBody>
      </p:sp>
      <p:pic>
        <p:nvPicPr>
          <p:cNvPr id="3" name="P_5_BD#4cfdcded8?pid=4aa71455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1622544"/>
            <a:ext cx="9272016" cy="432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cfdcded8?pid=4aa71455b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【注意】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在分离色素时，</a:t>
            </a:r>
            <a:r>
              <a:rPr lang="en-US" altLang="zh-CN" sz="1800" b="1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需要注意以下几点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endParaRPr lang="en-US" altLang="zh-CN" sz="1800" b="1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层析液有毒且易挥发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操作时需要在烧杯等器皿上方加盖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防止其挥发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滤纸条上的滤液细线不可过粗或重复次数不足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否则色素带会发生重叠或不明显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层析液的液面需要低于滤纸条上画出的滤液细线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否则光合色素会溶解于层析液中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导致无法分离</a:t>
            </a:r>
            <a:r>
              <a:rPr lang="en-US" altLang="zh-CN" spc="-10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03e5c46d8?pid=dddb29a0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03e5c46d8?pid=dddb29a0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03e5c46d8?pid=dddb29a0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实验结果及分析</a:t>
            </a:r>
            <a:endParaRPr lang="en-US" altLang="zh-CN" sz="2200" dirty="0"/>
          </a:p>
        </p:txBody>
      </p:sp>
      <p:sp>
        <p:nvSpPr>
          <p:cNvPr id="5" name="P_5#1ab3c5fe4?sp=1&amp;pid=03e5c46d8&amp;color=0,0,0&amp;vtp=1&amp;bbb=1"/>
          <p:cNvSpPr/>
          <p:nvPr/>
        </p:nvSpPr>
        <p:spPr>
          <a:xfrm>
            <a:off x="832104" y="14605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1.实验现象与结果分析</a:t>
            </a:r>
            <a:endParaRPr lang="en-US" altLang="zh-CN" sz="1800" dirty="0"/>
          </a:p>
        </p:txBody>
      </p:sp>
      <p:pic>
        <p:nvPicPr>
          <p:cNvPr id="6" name="P_5_BD#1ab3c5fe4?pid=03e5c46d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2006600"/>
            <a:ext cx="432511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ab3c5fe4?sp=1&amp;pid=03e5c46d8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实验中异常现象的原因分析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（1）色素提取过程中可能出现的异常现象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在提取色素的过程中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，可能会发现提取到的滤液颜色过浅，有以下四种原因：</a:t>
            </a:r>
            <a:endParaRPr lang="en-US" altLang="zh-CN" sz="1800" dirty="0"/>
          </a:p>
        </p:txBody>
      </p:sp>
      <p:pic>
        <p:nvPicPr>
          <p:cNvPr id="4" name="P_5_BD#1ab3c5fe4?pid=03e5c46d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856" y="2448044"/>
            <a:ext cx="7626096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945</Words>
  <Application>WPS 演示</Application>
  <PresentationFormat>宽屏</PresentationFormat>
  <Paragraphs>55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2025-05-13T06:38:00Z</dcterms:created>
  <dcterms:modified xsi:type="dcterms:W3CDTF">2025-05-14T06:59:31Z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5D11A062ED6040B986CF1E0760A25B93_12</vt:lpwstr>
  </property>
  <property fmtid="{D5CDD505-2E9C-101B-9397-08002B2CF9AE}" pid="3" name="KSOProductBuildVer">
    <vt:lpwstr>2052-12.1.0.20784</vt:lpwstr>
  </property>
</Properties>
</file>