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777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c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739f06156.fixed?pid=a8179c8e5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抢分攻略</a:t>
            </a:r>
            <a:endParaRPr lang="en-US" altLang="zh-CN" sz="5400" dirty="0"/>
          </a:p>
        </p:txBody>
      </p:sp>
      <p:sp>
        <p:nvSpPr>
          <p:cNvPr id="3" name="C_2_BD#739f06156.fixed?pid=a8179c8e5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组成细胞的分子精要速览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3#0948525c5?pid=739f06156&amp;color=0,0,0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3_BD#0948525c5?pid=739f06156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</a:t>
            </a:r>
            <a:endParaRPr lang="en-US" altLang="zh-CN" sz="2200" dirty="0"/>
          </a:p>
        </p:txBody>
      </p:sp>
      <p:sp>
        <p:nvSpPr>
          <p:cNvPr id="4" name="C_3_BD#0948525c5?pid=739f06156&amp;color=0,0,0&amp;vtp=1&amp;bbb=1"/>
          <p:cNvSpPr/>
          <p:nvPr/>
        </p:nvSpPr>
        <p:spPr>
          <a:xfrm>
            <a:off x="1280160" y="1078992"/>
            <a:ext cx="10515600" cy="3749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细胞中的无机物</a:t>
            </a:r>
            <a:endParaRPr lang="en-US" altLang="zh-CN" sz="2200" dirty="0"/>
          </a:p>
        </p:txBody>
      </p:sp>
      <p:pic>
        <p:nvPicPr>
          <p:cNvPr id="5" name="P_4_BD#b39d2903d?pid=0948525c5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5880" y="1587500"/>
            <a:ext cx="9537192" cy="31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3#bba431e80?pid=739f06156&amp;color=0,0,0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3_BD#bba431e80?pid=739f06156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</a:t>
            </a:r>
            <a:endParaRPr lang="en-US" altLang="zh-CN" sz="2200" dirty="0"/>
          </a:p>
        </p:txBody>
      </p:sp>
      <p:sp>
        <p:nvSpPr>
          <p:cNvPr id="4" name="C_3_BD#bba431e80?pid=739f06156&amp;color=0,0,0&amp;vtp=1&amp;bbb=1"/>
          <p:cNvSpPr/>
          <p:nvPr/>
        </p:nvSpPr>
        <p:spPr>
          <a:xfrm>
            <a:off x="1280160" y="1078992"/>
            <a:ext cx="10515600" cy="3749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细胞中的有机物</a:t>
            </a:r>
            <a:endParaRPr lang="en-US" altLang="zh-CN" sz="2200" dirty="0"/>
          </a:p>
        </p:txBody>
      </p:sp>
      <p:pic>
        <p:nvPicPr>
          <p:cNvPr id="5" name="P_4_BD#67c8bc8a1?pid=bba431e80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6976" y="1587500"/>
            <a:ext cx="5715000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宽屏</PresentationFormat>
  <Paragraphs>10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等线</vt:lpstr>
      <vt:lpstr>SimHei</vt:lpstr>
      <vt:lpstr>微软雅黑</vt:lpstr>
      <vt:lpstr>Arial</vt:lpstr>
      <vt:lpstr>Calibri</vt:lpstr>
      <vt:lpstr/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2025-05-13T06:37:50Z</dcterms:created>
  <dcterms:modified xsi:type="dcterms:W3CDTF">2025-05-13T06:43:58Z</dcterms:modified>
  <cp:category/>
  <cp:contentStatus/>
</cp:coreProperties>
</file>