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801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ce37655c.fixed?pid=cad62319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3ce37655c.fixed?pid=cad623192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细胞的基本结构精要速览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12173c58e?pid=3ce37655c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4658" y="1080001"/>
            <a:ext cx="5123496" cy="547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宽屏</PresentationFormat>
  <Paragraphs>5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SimHei</vt:lpstr>
      <vt:lpstr>微软雅黑</vt:lpstr>
      <vt:lpstr>Arial</vt:lpstr>
      <vt:lpstr/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MSI</cp:lastModifiedBy>
  <cp:revision>4</cp:revision>
  <dcterms:created xsi:type="dcterms:W3CDTF">2025-05-13T07:20:10Z</dcterms:created>
  <dcterms:modified xsi:type="dcterms:W3CDTF">2025-05-13T07:29:08Z</dcterms:modified>
  <cp:category/>
  <cp:contentStatus/>
</cp:coreProperties>
</file>