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0b6b89f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b04028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94b833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cfef1583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4cfef1583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由蛋白质的分子式推测其氨基酸组成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13279d598?pid=0b0402828&amp;color=0,0,0&amp;vtp=1&amp;bt=1&amp;bbb=1&amp;h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关于蛋白质的题目，除了计算题之外，还可能会考查如何根据已知信息推测蛋白质的氨基酸组成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类题目往往会给出蛋白质的分子式以及各种氨基酸的化学式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（或结构式等）。进行推测时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最好以数量较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少的原子作为突破口进行分析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，结合原子守恒的原则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明确该原子数量在氨基酸进行脱水缩合反应前后的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变化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，还要注意，氨基酸形成蛋白质的过程中，如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原子等原子会因形成肽键或二硫键等而不属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于最终的蛋白质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，因此反应后的物质实际上既包括蛋白质，也包括水分子等物质。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13279d598?pid=0b040282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 rotWithShape="1">
                <a:blip r:embed="rId1"/>
                <a:stretch>
                  <a:fillRect l="-2" t="-24" r="-92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034fe014?pid=294b8336d&amp;color=0,0,0&amp;vtp=1&amp;bt=1&amp;bbb=1&amp;hb=1"/>
              <p:cNvSpPr/>
              <p:nvPr/>
            </p:nvSpPr>
            <p:spPr>
              <a:xfrm>
                <a:off x="832104" y="1080000"/>
                <a:ext cx="10533888" cy="495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已知蛋白质（或多肽）的分子式和各种氨基酸的结构式，需确定某种氨基酸的数量时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可通过特殊原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原子）、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原子数量守恒作为突破口，计算某种氨基酸的个数。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具体的分析思路如下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1.第一步：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确定氨基酸的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基中特殊原子的数目。以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原子为例，先找特殊的氨基酸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基中含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元素</a:t>
                </a:r>
                <a:endParaRPr lang="en-US" altLang="zh-CN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的氨基酸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，如果只有一种氨基酸的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基中有一个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原子，则多肽中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原子数就等于该种氨基酸的个数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2.第二步：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观察有无其他特殊氨基酸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（即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基中含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—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COOH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等的氨基酸）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原子可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能存在的位置和数目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原子总数与肽键数、肽链数、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基上的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原子总数的数量关系式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进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而推断氨基酸总数及特殊氨基酸的数目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0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关于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</a:t>
                </a:r>
                <a:endParaRPr lang="en-US" altLang="zh-CN" b="1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（1）如果氨基酸的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基中没有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原子，则可通过多肽中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原子的数目确定多肽中氨基酸的数目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（2）氨基酸形成肽键时，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原子的数目不会减少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3.第三步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：利用原子守恒列等式，推出剩余信息，注意形成蛋白质（或多肽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的过程中每形成一个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分子就要减去2个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原子和1个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原子，还要注意是否存在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形成二硫键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(—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的过程。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d034fe014?pid=294b8336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953000"/>
              </a:xfrm>
              <a:prstGeom prst="rect">
                <a:avLst/>
              </a:prstGeom>
              <a:blipFill rotWithShape="1">
                <a:blip r:embed="rId1"/>
                <a:stretch>
                  <a:fillRect l="-2" t="-10" r="-92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3694c2823?vop=1&amp;pid=20b6b89f4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示例1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多选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）某链状多肽含二硫键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𝑦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。已知该多肽是由下列氨基酸中的几种作为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原料合成的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：苯丙氨酸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、天冬氨酸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、亮氨酸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、丙氨酸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半胱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氨酸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下列有关叙述正确的是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3694c2823?vop=1&amp;pid=20b6b89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-813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3694c2823.bracket?vop=1&amp;pid=20b6b89f4&amp;color=0,0,0&amp;vpa=1&amp;vtp=1&amp;bbb=1"/>
          <p:cNvSpPr/>
          <p:nvPr/>
        </p:nvSpPr>
        <p:spPr>
          <a:xfrm>
            <a:off x="5295265" y="1925955"/>
            <a:ext cx="800735" cy="838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BCD</a:t>
            </a:r>
            <a:endParaRPr lang="en-US" altLang="zh-CN" dirty="0"/>
          </a:p>
        </p:txBody>
      </p:sp>
      <p:sp>
        <p:nvSpPr>
          <p:cNvPr id="4" name="QC_4_BD.1_2#3694c2823.choices?vop=1&amp;pid=20b6b89f4&amp;color=0,0,0&amp;vtp=1&amp;bbb=1"/>
          <p:cNvSpPr/>
          <p:nvPr/>
        </p:nvSpPr>
        <p:spPr>
          <a:xfrm>
            <a:off x="832104" y="2349428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该多肽中不止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个游离的氨基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该多肽彻底水解需要3个水分子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该多肽中有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个肽键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该多肽水解后形成3种氨基酸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_1#f819448a7?vop=1&amp;pid=20b6b89f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示例2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某链状多肽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其水解后共产生了下列3种氨基酸。据此判断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下列有关叙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述正确的是(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3_1#f819448a7?vop=1&amp;pid=20b6b89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602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3_2#f819448a7?vop=1&amp;pid=20b6b89f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2041644"/>
            <a:ext cx="3749040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4_1#f819448a7.bracket?vop=1&amp;pid=20b6b89f4&amp;color=0,0,0&amp;vpa=2&amp;vtp=1"/>
          <p:cNvSpPr/>
          <p:nvPr/>
        </p:nvSpPr>
        <p:spPr>
          <a:xfrm>
            <a:off x="2171160" y="1506720"/>
            <a:ext cx="2968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f819448a7.choices?vop=1&amp;pid=20b6b89f4&amp;color=0,0,0&amp;vtp=1&amp;bbb=1"/>
              <p:cNvSpPr/>
              <p:nvPr/>
            </p:nvSpPr>
            <p:spPr>
              <a:xfrm>
                <a:off x="832104" y="3197344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该链状多肽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中含有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个肽键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1个丙氨酸参与合成该链状多肽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1个多肽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水解后可产生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个谷氨酸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1个多肽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中含有3个游离的羧基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f819448a7.choices?vop=1&amp;pid=20b6b89f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97344"/>
                <a:ext cx="10533888" cy="838200"/>
              </a:xfrm>
              <a:prstGeom prst="rect">
                <a:avLst/>
              </a:prstGeom>
              <a:blipFill rotWithShape="1">
                <a:blip r:embed="rId3"/>
                <a:stretch>
                  <a:fillRect l="-2" t="-14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5_1#e165b144d?vop=1&amp;pid=20b6b89f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示例3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经分析，某条多肽链中有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原子，它彻底水解后，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只得到如图所示的四种氨基酸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分析推算可知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，1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分子该多肽水解得到的赖氨酸个数为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5_1#e165b144d?vop=1&amp;pid=20b6b89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5_2#e165b144d?vop=1&amp;pid=20b6b89f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4568" y="2041644"/>
            <a:ext cx="3099816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6_1#e165b144d.bracket?vop=1&amp;pid=20b6b89f4&amp;color=0,0,0&amp;vpa=3&amp;vtp=1"/>
          <p:cNvSpPr/>
          <p:nvPr/>
        </p:nvSpPr>
        <p:spPr>
          <a:xfrm>
            <a:off x="6406610" y="1506720"/>
            <a:ext cx="327025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5_3#e165b144d.choices?vop=1&amp;pid=20b6b89f4&amp;color=0,0,0&amp;vtp=1&amp;bbb=1"/>
              <p:cNvSpPr/>
              <p:nvPr/>
            </p:nvSpPr>
            <p:spPr>
              <a:xfrm>
                <a:off x="832104" y="3781544"/>
                <a:ext cx="10533888" cy="469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06345" algn="l"/>
                    <a:tab pos="4974590" algn="l"/>
                    <a:tab pos="7849235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5_3#e165b144d.choices?vop=1&amp;pid=20b6b89f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81544"/>
                <a:ext cx="10533888" cy="469900"/>
              </a:xfrm>
              <a:prstGeom prst="rect">
                <a:avLst/>
              </a:prstGeom>
              <a:blipFill rotWithShape="1">
                <a:blip r:embed="rId3"/>
                <a:stretch>
                  <a:fillRect l="-2" t="-25" r="1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宽屏</PresentationFormat>
  <Paragraphs>48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5</cp:revision>
  <dcterms:created xsi:type="dcterms:W3CDTF">2025-05-13T06:37:00Z</dcterms:created>
  <dcterms:modified xsi:type="dcterms:W3CDTF">2025-05-14T01:24:43Z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D18F2552414444CFB4C2D5A4930735AB_12</vt:lpwstr>
  </property>
  <property fmtid="{D5CDD505-2E9C-101B-9397-08002B2CF9AE}" pid="3" name="KSOProductBuildVer">
    <vt:lpwstr>2052-12.1.0.20784</vt:lpwstr>
  </property>
</Properties>
</file>