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60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e424d5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易错点辨析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6e4613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疑难点辨析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bd46b9424.fixed?pid=bdeb58417&amp;color=255,255,255&amp;vtp=1&amp;bbb=1"/>
          <p:cNvSpPr/>
          <p:nvPr/>
        </p:nvSpPr>
        <p:spPr>
          <a:xfrm>
            <a:off x="2414016" y="1261872"/>
            <a:ext cx="7196328" cy="126187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抢分攻略1</a:t>
            </a:r>
            <a:endParaRPr lang="en-US" altLang="zh-CN" sz="7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51217de1c?sp=1&amp;pid=ae424d584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氧化物按组成、性质分类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：是指与碱反应只生成一种盐和水的氧化物。非金属氧化物多数是酸性氧化物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酸性氧化物不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一定是非金属氧化物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：是指和酸反应只生成一种盐和水的氧化物。碱性氧化物均为金属氧化物。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两性氧化物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：既能与酸反应，又能与碱反应，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且产物均为盐和水的氧化物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胶体、溶液、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浊液三种分散系的本质区别是分散质粒子直径不同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51217de1c?sp=1&amp;pid=ae424d58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331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4#51217de1c?pid=ae424d584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0" y="3679944"/>
            <a:ext cx="2587752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P_4_BD#51217de1c?pid=ae424d584&amp;color=0,0,0&amp;vtp=1&amp;bbb=1"/>
          <p:cNvSpPr/>
          <p:nvPr/>
        </p:nvSpPr>
        <p:spPr>
          <a:xfrm>
            <a:off x="832104" y="4365744"/>
            <a:ext cx="10533888" cy="411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丁达尔效应可以鉴别胶体和溶液，但不是本质区别。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51217de1c?sp=1&amp;pid=ae424d584&amp;color=0,0,0&amp;vtp=1&amp;bt=1&amp;bbb=1"/>
              <p:cNvSpPr/>
              <p:nvPr/>
            </p:nvSpPr>
            <p:spPr>
              <a:xfrm>
                <a:off x="832104" y="1080000"/>
                <a:ext cx="10533888" cy="4610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离子方程式书写：重点是“拆”和“查”。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拆”——易溶的强电解质，如强酸、强碱、易溶盐，微溶物特殊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氢氧化钙作反应物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，表述成“澄清石灰水”时拆写成离子，表述成“石灰乳”时不拆，写化学式。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查”——电荷守恒和元素守恒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注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离子方程式容易出现元素守恒但电荷不守恒的情况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4.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氧化还原反应判断标准：化学反应前后，有元素化合价变化。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5.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氧化还原反应中的概念关系，记准“升失氧还剂，降得还氧剂”，并准确理解。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还原剂表现是化合价升高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，本质是失电子，还原剂被氧化，发生氧化反应，生成氧化产物；氧化剂表现是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化合价降低，本质是得电子，氧化剂被还原，发生还原反应，生成还原产物。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氧化还原反应中的强弱关系：左大于右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还原剂的还原性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还原产物的还原性，氧化剂的氧化性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氧化产物的氧化性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51217de1c?sp=1&amp;pid=ae424d58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10100"/>
              </a:xfrm>
              <a:prstGeom prst="rect">
                <a:avLst/>
              </a:prstGeom>
              <a:blipFill>
                <a:blip r:embed="rId3"/>
                <a:stretch>
                  <a:fillRect l="-1389" r="-1331" b="-2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d2fdc707?sp=1&amp;pid=36e4613fb&amp;color=0,0,0&amp;vtp=1&amp;bt=1&amp;bbb=1"/>
          <p:cNvSpPr/>
          <p:nvPr/>
        </p:nvSpPr>
        <p:spPr>
          <a:xfrm>
            <a:off x="832104" y="1080000"/>
            <a:ext cx="10533888" cy="411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电解质的判断思路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7d2fdc707?colgroup=11,44&amp;pid=36e4613fb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3932261"/>
                  </p:ext>
                </p:extLst>
              </p:nvPr>
            </p:nvGraphicFramePr>
            <p:xfrm>
              <a:off x="832104" y="1622544"/>
              <a:ext cx="10533888" cy="2322576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2204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步骤1：判断物质类别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是化合物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接着按步骤2判断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不是化合物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就直接判断出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不是电解质也不是非电解质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步骤2：判断导电性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在水溶液或熔融状态下导电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接着按步骤3判断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在水溶液和熔融状态下都不导电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即为非电解质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步骤3：判断导电实质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导电是本身电离导致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即为电解质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导电不是本身电离导致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即为非电解质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的水溶液导电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但导电是由于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与水反应生成的碳酸发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生电离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不是二氧化碳本身电离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故二氧化碳是非电解质）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7d2fdc707?colgroup=11,44&amp;pid=36e4613fb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3932261"/>
                  </p:ext>
                </p:extLst>
              </p:nvPr>
            </p:nvGraphicFramePr>
            <p:xfrm>
              <a:off x="832104" y="1622544"/>
              <a:ext cx="10533888" cy="2322576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2204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步骤1：判断物质类别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是化合物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接着按步骤2判断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不是化合物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就直接判断出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不是电解质也不是非电解质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步骤2：判断导电性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在水溶液或熔融状态下导电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接着按步骤3判断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在水溶液和熔融状态下都不导电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即为非电解质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步骤3：判断导电实质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导电是本身电离导致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即为电解质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243" t="-275490" r="-148" b="-78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</Words>
  <Application>Microsoft Office PowerPoint</Application>
  <PresentationFormat>宽屏</PresentationFormat>
  <Paragraphs>35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2025-05-14T03:21:13Z</dcterms:created>
  <dcterms:modified xsi:type="dcterms:W3CDTF">2025-05-14T03:28:13Z</dcterms:modified>
  <cp:category/>
  <cp:contentStatus/>
</cp:coreProperties>
</file>