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3" r:id="rId7"/>
    <p:sldId id="265" r:id="rId8"/>
    <p:sldId id="266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872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776321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e375ce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11228e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776321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e375ce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11228e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5f9d27555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5f9d27555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“反套路”破解离子共存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62cb1e99?pid=5e375ce0e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离子共存就是离子之间不发生反应，在判断离子共存问题时，经常因忽略隐含条件而出错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本通法教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会你快速扫描识别命题中的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“隐含信息”，“反套路”破解离子共存问题。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3d8e2f7b?sp=1&amp;pid=b11228ea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关注溶液隐含的颜色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当题目给出了有关颜色的信息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溶液有色或无色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）时，应注意使溶液具有特殊颜色的离子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常见的有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色离子包括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63d8e2f7b?sp=1&amp;pid=b11228ea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63d8e2f7b?colgroup=6,6,6,6,8,8,10&amp;pid=b11228ea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4255075"/>
                  </p:ext>
                </p:extLst>
              </p:nvPr>
            </p:nvGraphicFramePr>
            <p:xfrm>
              <a:off x="832105" y="2448044"/>
              <a:ext cx="10536017" cy="684657"/>
            </p:xfrm>
            <a:graphic>
              <a:graphicData uri="http://schemas.openxmlformats.org/drawingml/2006/table">
                <a:tbl>
                  <a:tblPr/>
                  <a:tblGrid>
                    <a:gridCol w="13158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7223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7223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9258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37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CrO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Cr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7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橙色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63d8e2f7b?colgroup=6,6,6,6,8,8,10&amp;pid=b11228ea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4255075"/>
                  </p:ext>
                </p:extLst>
              </p:nvPr>
            </p:nvGraphicFramePr>
            <p:xfrm>
              <a:off x="832105" y="2448044"/>
              <a:ext cx="10536017" cy="684657"/>
            </p:xfrm>
            <a:graphic>
              <a:graphicData uri="http://schemas.openxmlformats.org/drawingml/2006/table">
                <a:tbl>
                  <a:tblPr/>
                  <a:tblGrid>
                    <a:gridCol w="13158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61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7223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7223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9258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37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4831" t="-1754" r="-631884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4831" t="-1754" r="-531884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4831" t="-1754" r="-431884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5839" t="-1754" r="-226277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364" t="-1754" r="-125455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373" t="-1754" r="-583" b="-1140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橙色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3d8e2f7b?pid=b11228eac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“无色”与“透明”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指溶液中不含有色离子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透明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指溶液中不存在难溶物或微溶物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若题目只说溶液是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透明溶液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则无法判断是否存在有色离子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关注溶液隐含的酸碱性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强酸性溶液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小于7（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常温下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）的溶液或使紫色石蕊溶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液变红的溶液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，都含有大量的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能够反应的离子不能大量存在，如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既不能和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也不能和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共存的物质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3d8e2f7b?pid=b11228ea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5671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3d8e2f7b?pid=b11228eac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弱酸的酸式酸根离子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两性金属氢氧化物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②③④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强碱性溶液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大于7（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常温下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）的溶液、使紫色石蕊溶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液变蓝或使酚酞溶液变红的溶液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都含有大量的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，则能够与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反应的离子不能大量存在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3d8e2f7b?pid=b11228ea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3d8e2f7b?sp=1&amp;pid=b11228eac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看是否发生复分解反应或氧化还原反应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3d8e2f7b?sp=1&amp;pid=b11228ea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P_4_BD#63d8e2f7b?colgroup=18,38&amp;pid=b11228ea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7354098"/>
                  </p:ext>
                </p:extLst>
              </p:nvPr>
            </p:nvGraphicFramePr>
            <p:xfrm>
              <a:off x="832104" y="1619369"/>
              <a:ext cx="10533888" cy="2396110"/>
            </p:xfrm>
            <a:graphic>
              <a:graphicData uri="http://schemas.openxmlformats.org/drawingml/2006/table">
                <a:tbl>
                  <a:tblPr/>
                  <a:tblGrid>
                    <a:gridCol w="1472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885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生成难溶或微溶的物质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58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生成水或其他难电离的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COO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发生氧化还原反应（第三节学习）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涉及的离子共存问题将在以后的学习中进行详细介绍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P_4_BD#63d8e2f7b?colgroup=18,38&amp;pid=b11228ea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7354098"/>
                  </p:ext>
                </p:extLst>
              </p:nvPr>
            </p:nvGraphicFramePr>
            <p:xfrm>
              <a:off x="832104" y="1619369"/>
              <a:ext cx="10533888" cy="2396110"/>
            </p:xfrm>
            <a:graphic>
              <a:graphicData uri="http://schemas.openxmlformats.org/drawingml/2006/table">
                <a:tbl>
                  <a:tblPr/>
                  <a:tblGrid>
                    <a:gridCol w="1472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885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生成难溶或微溶的物质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67" t="-100000" r="-173" b="-5070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67" t="-203571" r="-173" b="-4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58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67" t="-298246" r="-173" b="-3087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生成水或其他难电离的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67" t="-405357" r="-17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9267" t="-505357" r="-173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发生氧化还原反应（第三节学习）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涉及的离子共存问题将在以后的学习中进行详细介绍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447667cd0?vop=1&amp;pid=17763217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常温下，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在指定溶液中能大量共存的离子组合是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447667cd0.bracket?vop=1&amp;pid=177632171&amp;color=0,0,0&amp;vpa=1&amp;vtp=1"/>
          <p:cNvSpPr/>
          <p:nvPr/>
        </p:nvSpPr>
        <p:spPr>
          <a:xfrm>
            <a:off x="6389148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447667cd0.choices?vop=1&amp;pid=177632171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澄清透明的溶液中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能使酚酞变红的溶液中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447667cd0.choices?vop=1&amp;pid=17763217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447667cd0?vop=1&amp;pid=177632171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1203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447667cd0?vop=1&amp;pid=177632171&amp;color=0,0,0&amp;vtp=1&amp;bbb=1&amp;hb=1"/>
              <p:cNvSpPr/>
              <p:nvPr/>
            </p:nvSpPr>
            <p:spPr>
              <a:xfrm>
                <a:off x="832104" y="3248025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由反套路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中话里有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澄清透明的溶液指的是无难溶物和微溶物的溶液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选项中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互不反应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无难溶物和微溶物生成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酸性溶液中存在大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气体而不能大量共存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能使酚酞变红的溶液显碱性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在大量的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反应生成氢氧化铜沉淀而不能大量共存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沉淀而不能大量共存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447667cd0?vop=1&amp;pid=17763217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48025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Office PowerPoint</Application>
  <PresentationFormat>宽屏</PresentationFormat>
  <Paragraphs>74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2025-05-14T03:21:09Z</dcterms:created>
  <dcterms:modified xsi:type="dcterms:W3CDTF">2025-05-14T03:28:05Z</dcterms:modified>
  <cp:category/>
  <cp:contentStatus/>
</cp:coreProperties>
</file>