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90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a47b6a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70d2f72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疑难点辨析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6285dd8c.fixed?pid=838e3d802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抢分攻略2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ecbe2f47?sp=1&amp;pid=ea47b6a78&amp;color=0,0,0&amp;vtp=1&amp;bt=1&amp;bbb=1"/>
              <p:cNvSpPr/>
              <p:nvPr/>
            </p:nvSpPr>
            <p:spPr>
              <a:xfrm>
                <a:off x="832104" y="1080000"/>
                <a:ext cx="10533888" cy="28879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，温度不同，产物不同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加热条件下生成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1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钠与水、酸溶液反应的本质与顺序</a:t>
                </a:r>
                <a:r>
                  <a:rPr lang="en-US" altLang="zh-CN" spc="-5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本质上均是与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的反应，反应顺序是“有酸酸在前，无酸水为先”。</a:t>
                </a:r>
                <a:endParaRPr lang="en-US" altLang="zh-CN" spc="-5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、阳离子个数比均为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中的氧为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价，既可被氧化也可被还原，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既是氧化剂又是还原剂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不能用澄清石灰水来鉴别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与二者反应均生成白色沉淀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在具支试管里套一个小试管，将碳酸钠和碳酸氢钠分别放在具支试管和小试管中，用酒精灯加热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将可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能产生的气体通入澄清石灰水中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才能更有说服力地证明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稳定。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7ecbe2f47?sp=1&amp;pid=ea47b6a7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887980"/>
              </a:xfrm>
              <a:prstGeom prst="rect">
                <a:avLst/>
              </a:prstGeom>
              <a:blipFill>
                <a:blip r:embed="rId3"/>
                <a:stretch>
                  <a:fillRect l="-1389" r="-2257" b="-4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ecbe2f47?sp=1&amp;pid=ea47b6a78&amp;color=0,0,0&amp;vtp=1&amp;bt=1&amp;bbb=1&amp;hb=1"/>
              <p:cNvSpPr/>
              <p:nvPr/>
            </p:nvSpPr>
            <p:spPr>
              <a:xfrm>
                <a:off x="832104" y="1080000"/>
                <a:ext cx="10533888" cy="20497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是具有强氧化性的非金属单质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，与变价金属反应时，生成高价态的金属氯化物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氯化亚铜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试纸测量氯水、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尾气吸收时，用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而不能用澄清石灰水吸收，是因为澄清石灰水中含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的量少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不完全。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ecbe2f47?sp=1&amp;pid=ea47b6a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49780"/>
              </a:xfrm>
              <a:prstGeom prst="rect">
                <a:avLst/>
              </a:prstGeom>
              <a:blipFill>
                <a:blip r:embed="rId3"/>
                <a:stretch>
                  <a:fillRect l="-1389" r="-2199" b="-71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522631f1d?sp=1&amp;pid=b70d2f72e&amp;color=0,0,0&amp;vtp=1&amp;bt=1&amp;bbb=1&amp;hb=1"/>
              <p:cNvSpPr/>
              <p:nvPr/>
            </p:nvSpPr>
            <p:spPr>
              <a:xfrm>
                <a:off x="832104" y="1080000"/>
                <a:ext cx="10533888" cy="29260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不论生成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原子都是失去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个电子变为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，因此，只要发生反应的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的量相等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，2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个反应中电子转移数就是相等的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若涉及钠与盐酸反应产生氢气的计算问题时，要注意产生氢气的量一般与盐酸中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的量无关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只根据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钠的物质的量计算即可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氯气的实验室制法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反应条件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：加热、盐酸必须为浓盐酸。随着反应的进行，盐酸的浓度逐渐减小，反应停止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故盐酸中的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不可能全部参加反应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若用足量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与含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的浓盐酸充分反应，理论上产生的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522631f1d?sp=1&amp;pid=b70d2f72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26080"/>
              </a:xfrm>
              <a:prstGeom prst="rect">
                <a:avLst/>
              </a:prstGeom>
              <a:blipFill>
                <a:blip r:embed="rId3"/>
                <a:stretch>
                  <a:fillRect l="-1389" r="-2662" b="-47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522631f1d?sp=1&amp;pid=b70d2f72e&amp;color=0,0,0&amp;vtp=1&amp;bt=1&amp;bbb=1&amp;h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应用的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“五大误区”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使用条件是标准状况，即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kPa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，而不是常温、常压。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使用对象必须是气态物质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标准状况下不是气体而又常在题中出现的物质有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、乙醇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标准状况下的气体摩尔体积约为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，其他条件下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一般不是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气体，在标准状况下的物质的量是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，而在非标准状况下，气体可能是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也可能不是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物质的质量、物质的量一定时，所含微粒数与物质处于何种条件无关。如常温、常压下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的原子数目是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。注意不要形成思维定式，看到“常温、常压”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就排除选项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对于定容时俯视、仰视对溶液浓度的影响（仰“羊”小，俯“虎”大），要学会画线分析（如图甲、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522631f1d?sp=1&amp;pid=b70d2f72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5208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522631f1d?htil=1&amp;pid=b70d2f72e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1080000"/>
            <a:ext cx="1307592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P_4_BD#522631f1d?htil=1&amp;pid=b70d2f72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3296" y="1098288"/>
            <a:ext cx="1298448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宽屏</PresentationFormat>
  <Paragraphs>37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SimHei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2025-05-14T03:23:06Z</dcterms:created>
  <dcterms:modified xsi:type="dcterms:W3CDTF">2025-05-14T03:29:05Z</dcterms:modified>
  <cp:category/>
  <cp:contentStatus/>
</cp:coreProperties>
</file>