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65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f7c789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fc1c8c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595bfe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f7c789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fc1c8c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595bfe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011b9878.fixed?pid=166604358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b011b9878.fixed?pid=166604358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“六法鉴别”铁盐、亚铁盐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1ad10463?pid=4fc1c8cd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铁盐和亚铁盐既纯粹又深沉，纯粹到不加修饰，用肉眼就可以分辨颜色不同的它俩，深沉到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诡计多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”,让我们不得不再学六种方法识破它们的障眼法。学习本通法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你可以轻松地鉴别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c1ad10463?pid=4fc1c8cd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P_4_BD#588a96f3b?colgroup=13,12,29&amp;pid=e595bfec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2367367"/>
                  </p:ext>
                </p:extLst>
              </p:nvPr>
            </p:nvGraphicFramePr>
            <p:xfrm>
              <a:off x="832104" y="1078992"/>
              <a:ext cx="10539024" cy="4942336"/>
            </p:xfrm>
            <a:graphic>
              <a:graphicData uri="http://schemas.openxmlformats.org/drawingml/2006/table">
                <a:tbl>
                  <a:tblPr/>
                  <a:tblGrid>
                    <a:gridCol w="4861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3463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9474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4286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080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亚铁盐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080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水溶液中的颜色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80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0800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Zn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0800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01054">
                    <a:tc rowSpan="7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08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加碱法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①现象（在空气中）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白色沉淀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迅速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灰绿色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最终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08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红褐色）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白色）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（红褐色）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08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溶液法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灵敏度高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干扰离子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溶液无明显现象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再滴入氯水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508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SCN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红色）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②反应：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SCN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红色）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0467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产生蓝色沉淀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0105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取少量溶液滴在淀粉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碘化钾试纸上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试纸变蓝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P_4_BD#588a96f3b?colgroup=13,12,29&amp;pid=e595bfec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2367367"/>
                  </p:ext>
                </p:extLst>
              </p:nvPr>
            </p:nvGraphicFramePr>
            <p:xfrm>
              <a:off x="832104" y="1078992"/>
              <a:ext cx="10539024" cy="4942336"/>
            </p:xfrm>
            <a:graphic>
              <a:graphicData uri="http://schemas.openxmlformats.org/drawingml/2006/table">
                <a:tbl>
                  <a:tblPr/>
                  <a:tblGrid>
                    <a:gridCol w="4861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3463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9474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4286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236411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15385" r="-222005" b="-20230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15385" r="-110" b="-20230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6411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水溶液中的颜色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6498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195349" r="-222005" b="-16441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195349" r="-110" b="-16441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62509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145977" r="-222005" b="-712644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295349" r="-110" b="-15441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66700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386364" r="-110" b="-140909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01054">
                    <a:tc rowSpan="7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715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251" t="-140642" r="-394311" b="-205348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279787" r="-110" b="-5074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413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383871" r="-222005" b="-41290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383871" r="-110" b="-41290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9358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251" t="-219512" r="-394311" b="-87317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555556" r="-222005" b="-3740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555556" r="-110" b="-3740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75787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428226" r="-222005" b="-1443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428226" r="-110" b="-1443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49358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251" t="-808642" r="-394311" b="-120988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467" t="-808642" r="-222005" b="-12098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849" t="-808642" r="-110" b="-12098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49358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取少量溶液滴在淀粉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碘化钾试纸上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试纸变蓝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1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588a96f3b?colgroup=13,21,21&amp;pid=e595bfec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9153765"/>
                  </p:ext>
                </p:extLst>
              </p:nvPr>
            </p:nvGraphicFramePr>
            <p:xfrm>
              <a:off x="832104" y="1506601"/>
              <a:ext cx="10538859" cy="2527173"/>
            </p:xfrm>
            <a:graphic>
              <a:graphicData uri="http://schemas.openxmlformats.org/drawingml/2006/table">
                <a:tbl>
                  <a:tblPr/>
                  <a:tblGrid>
                    <a:gridCol w="48656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3637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105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9105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亚铁盐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②反应：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加酸性高锰酸钾溶液法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无褪色现象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也可用溴水）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溶液紫红色褪去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4983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②反应：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（若加溴水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则反应是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楷体" pitchFamily="34" charset="-122"/>
                                        <a:cs typeface="楷体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Br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+8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5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588a96f3b?colgroup=13,21,21&amp;pid=e595bfec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9153765"/>
                  </p:ext>
                </p:extLst>
              </p:nvPr>
            </p:nvGraphicFramePr>
            <p:xfrm>
              <a:off x="832104" y="1506601"/>
              <a:ext cx="10538859" cy="2527173"/>
            </p:xfrm>
            <a:graphic>
              <a:graphicData uri="http://schemas.openxmlformats.org/drawingml/2006/table">
                <a:tbl>
                  <a:tblPr/>
                  <a:tblGrid>
                    <a:gridCol w="48656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3637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105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9105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070" t="-1786" r="-100152" b="-64642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3070" t="-1786" r="-152" b="-64642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 rowSpan="3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070" t="-56436" r="-100152" b="-2584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加酸性高锰酸钾溶液法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070" t="-61240" r="-100152" b="-1163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3070" t="-154902" r="-152" b="-15588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49833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3070" t="-166667" r="-152" b="-192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588a96f3b?colgroup=13,21,21&amp;pid=e595bfec9&amp;color=0,0,0&amp;vtp=1&amp;bt=1&amp;bbb=1"/>
          <p:cNvSpPr txBox="1"/>
          <p:nvPr/>
        </p:nvSpPr>
        <p:spPr>
          <a:xfrm>
            <a:off x="11011890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88a96f3b?pid=e595bfec9&amp;color=0,0,0&amp;vtp=1&amp;bt=1&amp;bb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检验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时不能先加氯水后加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也不能将加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后的混合溶液加入到过量的新制氯水中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新制氯水可能氧化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SCN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当溶液浓度较低时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不宜用观察法或加碱法检验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现象不明显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同时存在时不能用酸性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溶液检验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酸性条件下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能还原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对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检验有干扰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588a96f3b?pid=e595bfec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57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bcb6e2228?vop=1&amp;pid=2f7c789bf&amp;color=0,0,0&amp;vtp=1&amp;bt=1&amp;bbb=1"/>
          <p:cNvSpPr/>
          <p:nvPr/>
        </p:nvSpPr>
        <p:spPr>
          <a:xfrm>
            <a:off x="832104" y="1080000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某化学兴趣小组利用铁元素的性质设计了“魔法实验”，如图所示。</a:t>
            </a:r>
            <a:endParaRPr lang="en-US" altLang="zh-CN" sz="1800" dirty="0"/>
          </a:p>
        </p:txBody>
      </p:sp>
      <p:pic>
        <p:nvPicPr>
          <p:cNvPr id="3" name="QC_4_BD.1_2#bcb6e2228?vop=1&amp;pid=2f7c789b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1606796"/>
            <a:ext cx="4416552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3#bcb6e2228?vop=1&amp;pid=2f7c789bf&amp;color=0,0,0&amp;vtp=1&amp;bbb=1"/>
              <p:cNvSpPr/>
              <p:nvPr/>
            </p:nvSpPr>
            <p:spPr>
              <a:xfrm>
                <a:off x="832104" y="2825996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【资料】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.茶水中含有的鞣酸能与亚铁离子结合成无色的鞣酸亚铁，进而变为蓝黑色的鞣酸铁。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.鞣酸、维生素C均具有还原性。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列分析不正确的是(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3#bcb6e2228?vop=1&amp;pid=2f7c789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25996"/>
                <a:ext cx="10533888" cy="1574800"/>
              </a:xfrm>
              <a:prstGeom prst="rect">
                <a:avLst/>
              </a:prstGeom>
              <a:blipFill>
                <a:blip r:embed="rId4"/>
                <a:stretch>
                  <a:fillRect l="-1389" t="-38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bcb6e2228.bracket?vop=1&amp;pid=2f7c789bf&amp;color=0,0,0&amp;vpa=1&amp;vtp=1"/>
          <p:cNvSpPr/>
          <p:nvPr/>
        </p:nvSpPr>
        <p:spPr>
          <a:xfrm>
            <a:off x="3072860" y="4008493"/>
            <a:ext cx="31273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_4#bcb6e2228.choices?vop=1&amp;pid=2f7c789bf&amp;color=0,0,0&amp;vtp=1&amp;bbb=1"/>
              <p:cNvSpPr/>
              <p:nvPr/>
            </p:nvSpPr>
            <p:spPr>
              <a:xfrm>
                <a:off x="832104" y="4435142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鞣酸亚铁被氧气氧化成了鞣酸铁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可推知③中含二价铁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由①③④几乎颜色相同，可推知其所含粒子种类相同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至少有两种粒子被氧化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1_4#bcb6e2228.choices?vop=1&amp;pid=2f7c789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35142"/>
                <a:ext cx="10533888" cy="1574800"/>
              </a:xfrm>
              <a:prstGeom prst="rect">
                <a:avLst/>
              </a:prstGeom>
              <a:blipFill>
                <a:blip r:embed="rId5"/>
                <a:stretch>
                  <a:fillRect l="-1389" t="-38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bcb6e2228?vop=1&amp;pid=2f7c789b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bcb6e2228?vop=1&amp;pid=2f7c789bf&amp;color=0,0,0&amp;vtp=1&amp;bt=1&amp;bbb=1&amp;hb=1"/>
              <p:cNvSpPr/>
              <p:nvPr/>
            </p:nvSpPr>
            <p:spPr>
              <a:xfrm>
                <a:off x="832104" y="1080000"/>
                <a:ext cx="10531904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茶水中含有鞣酸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与亚铁离子结合成无色的鞣酸亚铁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进而变为蓝黑色的鞣酸铁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明了鞣酸亚铁易被氧气氧化为鞣酸铁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已知维生素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证明了维生素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能将鞣酸铁还原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成鞣酸亚铁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溶液是检验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是否存在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鞣酸转化为鞣酸亚铁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鞣酸亚铁发生氧化反应生成蓝黑色的鞣酸铁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无现象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中不含有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溶液时生成了红色的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中含二价铁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中含有鞣酸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的过程中加入了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的过程中又加入了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①③④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中所含粒子种类不相同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中含有的维生素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鞣酸亚铁或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等粒子均具有还原性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的过程中至少有两种粒子被氧化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bcb6e2228?vop=1&amp;pid=2f7c789b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3352800"/>
              </a:xfrm>
              <a:prstGeom prst="rect">
                <a:avLst/>
              </a:prstGeom>
              <a:blipFill>
                <a:blip r:embed="rId4"/>
                <a:stretch>
                  <a:fillRect l="-1390" r="-1621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7ab512fe?pid=2f7c789bf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注意每一步中加入的物质对溶液中粒子种类的影响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注意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资料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信息的应用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Microsoft Office PowerPoint</Application>
  <PresentationFormat>宽屏</PresentationFormat>
  <Paragraphs>104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2025-05-14T06:36:05Z</dcterms:created>
  <dcterms:modified xsi:type="dcterms:W3CDTF">2025-05-14T06:36:50Z</dcterms:modified>
  <cp:category/>
  <cp:contentStatus/>
</cp:coreProperties>
</file>