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182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6670c6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082126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5e9e2cc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6670c6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8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082126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5e9e2cc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342702a8d?sp=1&amp;pid=d5e9e2cc6&amp;color=0,0,0&amp;vtp=1&amp;bt=1&amp;bbb=1&amp;hb=1"/>
              <p:cNvSpPr/>
              <p:nvPr/>
            </p:nvSpPr>
            <p:spPr>
              <a:xfrm>
                <a:off x="832104" y="1080000"/>
                <a:ext cx="10533888" cy="4229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避坑指南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4——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看是否漏掉部分离子反应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书写离子方程式时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，不能顾此失彼、丢三落四。如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溶液与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溶液反应写成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，漏掉了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正确的离子方程式应为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d>
                          <m:dPr>
                            <m:begChr m:val=""/>
                            <m:endChr m:val=""/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</m:t>
                            </m:r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(</m:t>
                            </m:r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)</m:t>
                                </m:r>
                              </m:e>
                              <m:sub>
                                <m: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↓</m:t>
                            </m:r>
                          </m:e>
                        </m:d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避坑指南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5——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看生成物的状态及离子符号是否正确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：向沸水中逐滴加入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5∼6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滴饱和氯化铁溶液得到的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氢氧化铁胶体不能写成氢氧化铁沉淀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6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3+</m:t>
                            </m:r>
                          </m:sup>
                        </m:s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↓+3</m:t>
                        </m:r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。正确：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（胶体）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避坑指南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6——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看是否符合反应物用量条件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：向碳酸钠溶液中滴加少量稀盐酸时发生反应的离子方程式为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,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向稀盐酸中滴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加少量碳酸钠溶液发生反应的离子方程式为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#342702a8d?sp=1&amp;pid=d5e9e2cc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229100"/>
              </a:xfrm>
              <a:prstGeom prst="rect">
                <a:avLst/>
              </a:prstGeom>
              <a:blipFill>
                <a:blip r:embed="rId3"/>
                <a:stretch>
                  <a:fillRect l="-1389" b="-230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0bae36d89?vop=1&amp;pid=76670c670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下列离子方程式书写正确的是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2_1#0bae36d89.bracket?vop=1&amp;pid=76670c670&amp;color=0,0,0&amp;vpa=1&amp;vtp=1"/>
          <p:cNvSpPr/>
          <p:nvPr/>
        </p:nvSpPr>
        <p:spPr>
          <a:xfrm>
            <a:off x="4560349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2#0bae36d89.choices?vop=1&amp;pid=76670c670&amp;color=0,0,0&amp;vtp=1&amp;bbb=1"/>
              <p:cNvSpPr/>
              <p:nvPr/>
            </p:nvSpPr>
            <p:spPr>
              <a:xfrm>
                <a:off x="832104" y="1495425"/>
                <a:ext cx="10533888" cy="1828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稀硫酸除铁锈：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小苏打与稀盐酸反应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将铜丝插入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溶液中通入少量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：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_2#0bae36d89.choices?vop=1&amp;pid=76670c67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10533888" cy="1828800"/>
              </a:xfrm>
              <a:prstGeom prst="rect">
                <a:avLst/>
              </a:prstGeom>
              <a:blipFill>
                <a:blip r:embed="rId3"/>
                <a:stretch>
                  <a:fillRect l="-1389" b="-4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3_1#0bae36d89?vop=1&amp;pid=76670c670&amp;color=0,0,0&amp;tib=255,255,255&amp;iip=1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43035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3_1#0bae36d89?vop=1&amp;pid=76670c670&amp;color=0,0,0&amp;vtp=1&amp;bbb=1&amp;hb=1"/>
              <p:cNvSpPr/>
              <p:nvPr/>
            </p:nvSpPr>
            <p:spPr>
              <a:xfrm>
                <a:off x="832104" y="3345871"/>
                <a:ext cx="10531904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硫酸除铁锈生成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不符合客观事实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正确的离子方程式为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小苏打的化学式为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书写离子方程式时拆写成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故小苏打与稀盐酸反应的离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子方程式为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不符合电荷守恒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正确的离子方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程式应为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少量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因此反应生成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离子方程式书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写正确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3_1#0bae36d89?vop=1&amp;pid=76670c67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345871"/>
                <a:ext cx="10531904" cy="2095500"/>
              </a:xfrm>
              <a:prstGeom prst="rect">
                <a:avLst/>
              </a:prstGeom>
              <a:blipFill>
                <a:blip r:embed="rId5"/>
                <a:stretch>
                  <a:fillRect l="-1390" r="-1506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85aa73ca9.fixed?pid=bdeb58417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85aa73ca9.fixed?pid=bdeb58417&amp;color=255,255,255&amp;vtp=1&amp;bbb=1"/>
          <p:cNvSpPr/>
          <p:nvPr/>
        </p:nvSpPr>
        <p:spPr>
          <a:xfrm>
            <a:off x="0" y="2880360"/>
            <a:ext cx="12188952" cy="13289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42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物质“拆”“不拆”和离子方程式“对”“不对”</a:t>
            </a:r>
            <a:endParaRPr lang="en-US" altLang="zh-CN" sz="4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464bcea06?pid=f08212607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解决离子方程式的书写与正误判断题型,一是要掌握正确的书写步骤和拆分方法（正向思维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二是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关注命题人经常挖的各种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“坑”（逆向思维）,本通法结合“正向思维”“逆向思维”,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摸透命题人的思维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帮你快速解决这一类题型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342702a8d?sp=1&amp;pid=d5e9e2cc6&amp;color=0,0,0&amp;vtp=1&amp;bt=1&amp;bb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离子方程式的书写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（1）离子方程式的书写步骤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离子方程式的书写可以分为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“写”“拆”“删”“查”四步。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以氯化铜与硝酸银溶液的反应为例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P_4_BD#342702a8d?colgroup=1,39,15&amp;pid=d5e9e2cc6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3089770"/>
                  </p:ext>
                </p:extLst>
              </p:nvPr>
            </p:nvGraphicFramePr>
            <p:xfrm>
              <a:off x="832104" y="2448044"/>
              <a:ext cx="10515600" cy="3491230"/>
            </p:xfrm>
            <a:graphic>
              <a:graphicData uri="http://schemas.openxmlformats.org/drawingml/2006/table">
                <a:tbl>
                  <a:tblPr/>
                  <a:tblGrid>
                    <a:gridCol w="3291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2420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443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内容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3944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一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根据客观事实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写出正确的化学方程式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CuCl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AgNO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4643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把易溶于水且易电离的物质拆写成离子形式（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记住强酸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强碱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可溶性盐可拆即可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单质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氧化物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难溶和难电离的物质等仍用化学式表示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Cu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Cl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Ag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bSup>
                                    <m:sSub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b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 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↓+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Cu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bSup>
                                    <m:sSub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bSup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41324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三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删去方程式“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”两边不参加反应的离子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并将化学计量数化为最简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Ag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bSup>
                                    <m:sSub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b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Cu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CI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AgCI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↓+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Cu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bSup>
                                    <m:sSub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bSup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lvl="0" indent="0" algn="ctr" latinLnBrk="1" hangingPunct="0">
                            <a:lnSpc>
                              <a:spcPts val="24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Ag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l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4579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四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检查离子方程式“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”两边各元素的原子个数和电荷总数是否相等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即是否遵循原子守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恒和电荷守恒原则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Ag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Cl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P_4_BD#342702a8d?colgroup=1,39,15&amp;pid=d5e9e2cc6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3089770"/>
                  </p:ext>
                </p:extLst>
              </p:nvPr>
            </p:nvGraphicFramePr>
            <p:xfrm>
              <a:off x="832104" y="2448044"/>
              <a:ext cx="10515600" cy="3491230"/>
            </p:xfrm>
            <a:graphic>
              <a:graphicData uri="http://schemas.openxmlformats.org/drawingml/2006/table">
                <a:tbl>
                  <a:tblPr/>
                  <a:tblGrid>
                    <a:gridCol w="3291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2420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443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内容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3944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一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根据客观事实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写出正确的化学方程式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7557" t="-98095" r="-414" b="-3580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4643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把易溶于水且易电离的物质拆写成离子形式（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记住强酸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强碱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可溶性盐可拆即可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单质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氧化物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难溶和难电离的物质等仍用化学式表示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7557" t="-196226" r="-414" b="-2547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41324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三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626" t="-202581" r="-40791" b="-741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7557" t="-202581" r="-414" b="-741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4579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四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626" t="-442453" r="-40791" b="-84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7557" t="-442453" r="-414" b="-84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342702a8d?sp=1&amp;pid=d5e9e2cc6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（2）离子方程式中物质的“拆”“不拆”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P_4_BD#342702a8d?colgroup=6,49&amp;pid=d5e9e2cc6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5017451"/>
                  </p:ext>
                </p:extLst>
              </p:nvPr>
            </p:nvGraphicFramePr>
            <p:xfrm>
              <a:off x="832104" y="1622425"/>
              <a:ext cx="10506456" cy="2716150"/>
            </p:xfrm>
            <a:graphic>
              <a:graphicData uri="http://schemas.openxmlformats.org/drawingml/2006/table">
                <a:tbl>
                  <a:tblPr/>
                  <a:tblGrid>
                    <a:gridCol w="13533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1531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物质的拆分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物质的类别划分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97573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拆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（易溶的强电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解质写离子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①强酸：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HClO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HI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HBr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强碱：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KOH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Ba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③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易溶易电离的盐：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MgSO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477709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不拆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写化学式）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单质：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③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氧化物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CuO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④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难溶物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CaCO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Cu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BaSO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AgCl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⑤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难电离的物质：弱酸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弱碱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P_4_BD#342702a8d?colgroup=6,49&amp;pid=d5e9e2cc6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5017451"/>
                  </p:ext>
                </p:extLst>
              </p:nvPr>
            </p:nvGraphicFramePr>
            <p:xfrm>
              <a:off x="832104" y="1622425"/>
              <a:ext cx="10506456" cy="2716150"/>
            </p:xfrm>
            <a:graphic>
              <a:graphicData uri="http://schemas.openxmlformats.org/drawingml/2006/table">
                <a:tbl>
                  <a:tblPr/>
                  <a:tblGrid>
                    <a:gridCol w="13533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1531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物质的拆分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物质的类别划分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97573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拆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（易溶的强电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解质写离子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847" t="-38776" r="-133" b="-1707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477709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不拆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写化学式）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847" t="-83951" r="-133" b="-32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342702a8d?pid=d5e9e2cc6&amp;color=0,0,0&amp;vtp=1&amp;bt=1&amp;bbb=1"/>
              <p:cNvSpPr/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离子方程式中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需要考虑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拆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还是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不拆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的物质其实是电解质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非电解质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单质等均不必考虑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肯定不拆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电解质分为强电解质和弱电解质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弱电解质不拆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最后只需要考虑强电解质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难溶的强电解质不拆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最后能拆的只有可溶的强电解质了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一些特殊物质的拆分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多元弱酸的酸式酸根离子如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不拆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只能微弱电离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）；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澄清石灰水中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全部以离子形式存在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可拆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而石灰乳中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大部分以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沉淀形式存在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则不拆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熔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融时拆分为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水溶液中拆分为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342702a8d?pid=d5e9e2cc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blipFill>
                <a:blip r:embed="rId3"/>
                <a:stretch>
                  <a:fillRect l="-1389" r="-2604" b="-2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342702a8d?sp=1&amp;pid=d5e9e2cc6&amp;color=0,0,0&amp;vtp=1&amp;bt=1&amp;bbb=1"/>
              <p:cNvSpPr/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离子方程式正误判断的避坑指南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避坑指南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1——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看是否符合客观事实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书写离子方程式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，必须以事实为依据，不能主观臆造不存在的产物或反应。如：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（错），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正确的离子方程式为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加入稀硫酸中：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（错），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在金属活动性顺序表中排在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后，因此不能置换出酸中的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342702a8d?sp=1&amp;pid=d5e9e2cc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blipFill>
                <a:blip r:embed="rId3"/>
                <a:stretch>
                  <a:fillRect l="-1389" b="-2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342702a8d?sp=1&amp;pid=d5e9e2cc6&amp;color=0,0,0&amp;vtp=1&amp;bt=1&amp;bbb=1"/>
              <p:cNvSpPr/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避坑指南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2——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看化学式拆写是否正确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强酸、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强碱和易溶易电离的盐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写成离子形式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（2）弱酸、弱碱、难电离物质、难溶性盐、气体、单质、氧化物、非电解质等都要写成化学式。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与稀盐酸反应的离子方程式写成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是错误的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正确写法应为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HCO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342702a8d?sp=1&amp;pid=d5e9e2cc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blipFill>
                <a:blip r:embed="rId3"/>
                <a:stretch>
                  <a:fillRect l="-810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342702a8d?sp=1&amp;pid=d5e9e2cc6&amp;color=0,0,0&amp;vtp=1&amp;bt=1&amp;bbb=1"/>
              <p:cNvSpPr/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避坑指南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3——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看是否遵循原子守恒和电荷守恒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书写离子方程式时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，要遵循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原子守恒和电荷守恒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。如：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与稀硫酸反应：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写成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不符合原子守恒，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正确的离子方程式应为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写成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不符合电荷守恒，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正确的离子方程式应为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342702a8d?sp=1&amp;pid=d5e9e2cc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blipFill>
                <a:blip r:embed="rId3"/>
                <a:stretch>
                  <a:fillRect b="-2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318</Words>
  <Application>Microsoft Office PowerPoint</Application>
  <PresentationFormat>宽屏</PresentationFormat>
  <Paragraphs>108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2025-05-14T06:22:38Z</dcterms:created>
  <dcterms:modified xsi:type="dcterms:W3CDTF">2025-05-14T06:26:24Z</dcterms:modified>
  <cp:category/>
  <cp:contentStatus/>
</cp:coreProperties>
</file>