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208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1d9741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8507e5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4c1698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1d9741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8507e5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4c1698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560a21a2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1560a21a2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氯及其化合物的“价—类”二维图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1eea6358?pid=48507e501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“价—类”二维图是以物质的类别为横坐标，以某种元素的化合价为纵坐标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在二维平面内绘制的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含有该元素物质的转化图像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，既能体现“元素观”，也能体现“分类观”和“转化观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进而实现对元素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化合物知识的系统化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，有助于建立系统的知识体系，明确学习要点，形成化学基本观念。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985a8bbb9?sp=1&amp;pid=b4c1698c1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氯及其化合物的“价—类”二维图</a:t>
            </a:r>
            <a:endParaRPr lang="en-US" altLang="zh-CN" sz="1800" dirty="0"/>
          </a:p>
        </p:txBody>
      </p:sp>
      <p:pic>
        <p:nvPicPr>
          <p:cNvPr id="3" name="P_4_BD#985a8bbb9?pid=b4c1698c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6420" y="1622544"/>
            <a:ext cx="4505257" cy="243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4_BD#985a8bbb9?sp=1&amp;pid=b4c1698c1&amp;color=0,0,0&amp;vtp=1&amp;bbb=1"/>
          <p:cNvSpPr/>
          <p:nvPr/>
        </p:nvSpPr>
        <p:spPr>
          <a:xfrm>
            <a:off x="832104" y="4187318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（1）“价—类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二维图的理解要点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①横向变化体现了同价态不同类别物质（如氧化物、碱、盐）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之间的转化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②纵向变化体现不同价态同类别物质之间的转化，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主要体现物质的氧化性和还原性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③斜向变化体现不同价态、不同类别之间物质的转化，主要体现物质的氧化性和还原性。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85a8bbb9?sp=1&amp;pid=b4c1698c1&amp;color=0,0,0&amp;vtp=1&amp;bt=1&amp;bbb=1"/>
              <p:cNvSpPr/>
              <p:nvPr/>
            </p:nvSpPr>
            <p:spPr>
              <a:xfrm>
                <a:off x="832104" y="1078992"/>
                <a:ext cx="10533888" cy="422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（2）重要的化学方程式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实验室制氯气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氯气溶于水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工业制漂白粉：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④“84”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消毒液与洁厕灵不能混用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不稳定，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见光易分解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光照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⑥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工业制氯气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通电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⑧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985a8bbb9?sp=1&amp;pid=b4c1698c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229100"/>
              </a:xfrm>
              <a:prstGeom prst="rect">
                <a:avLst/>
              </a:prstGeom>
              <a:blipFill>
                <a:blip r:embed="rId3"/>
                <a:stretch>
                  <a:fillRect l="-1389" b="-18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985a8bbb9?pid=b4c1698c1&amp;color=0,0,0&amp;mp=1&amp;vtp=1&amp;bt=1&amp;bbb=1"/>
              <p:cNvSpPr/>
              <p:nvPr/>
            </p:nvSpPr>
            <p:spPr>
              <a:xfrm>
                <a:off x="832104" y="1080000"/>
                <a:ext cx="10533888" cy="171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是常用的消毒剂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其中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为绿色消毒剂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氯气与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溶液在加热的条件下生成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反应的化学方程式为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985a8bbb9?pid=b4c1698c1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714500"/>
              </a:xfrm>
              <a:prstGeom prst="rect">
                <a:avLst/>
              </a:prstGeom>
              <a:blipFill>
                <a:blip r:embed="rId3"/>
                <a:stretch>
                  <a:fillRect l="-1389" b="-46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4d400ecd0?vop=1&amp;pid=81d9741bf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氯及其化合物的“价—类”二维图如图所示。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属于钾盐。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_1#4d400ecd0?vop=1&amp;pid=81d9741b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1_2#4d400ecd0?vop=1&amp;pid=81d9741b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1456" y="1622425"/>
            <a:ext cx="260604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4d400ecd0.bracket?vop=1&amp;pid=81d9741bf&amp;color=0,0,0&amp;vpa=1&amp;vtp=1"/>
          <p:cNvSpPr/>
          <p:nvPr/>
        </p:nvSpPr>
        <p:spPr>
          <a:xfrm>
            <a:off x="9846722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4d400ecd0.choices?vop=1&amp;pid=81d9741bf&amp;color=0,0,0&amp;vtp=1&amp;bbb=1"/>
              <p:cNvSpPr/>
              <p:nvPr/>
            </p:nvSpPr>
            <p:spPr>
              <a:xfrm>
                <a:off x="832104" y="320992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溶液久置后会转化为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电解饱和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溶液可以制取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往冷的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溶液通入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可得到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的转化可以用于制取氧气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4d400ecd0.choices?vop=1&amp;pid=81d9741b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09925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4_AS.3_1#4d400ecd0?vop=1&amp;pid=81d9741bf&amp;color=0,0,0&amp;tib=255,255,255&amp;iip=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1337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1#4d400ecd0?vop=1&amp;pid=81d9741bf&amp;color=0,0,0&amp;vtp=1&amp;bbb=1&amp;hb=1"/>
              <p:cNvSpPr/>
              <p:nvPr/>
            </p:nvSpPr>
            <p:spPr>
              <a:xfrm>
                <a:off x="832104" y="4069771"/>
                <a:ext cx="10531904" cy="185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由题图可知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久置会发生反应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光照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电解饱和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溶液的反应为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电解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KOH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往冷的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zh-CN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b="0" i="1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可用于制氧气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AS.3_1#4d400ecd0?vop=1&amp;pid=81d9741b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69771"/>
                <a:ext cx="10531904" cy="1854200"/>
              </a:xfrm>
              <a:prstGeom prst="rect">
                <a:avLst/>
              </a:prstGeom>
              <a:blipFill>
                <a:blip r:embed="rId7"/>
                <a:stretch>
                  <a:fillRect l="-1390" b="-16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宽屏</PresentationFormat>
  <Paragraphs>38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2025-05-14T06:33:23Z</dcterms:created>
  <dcterms:modified xsi:type="dcterms:W3CDTF">2025-05-14T06:33:56Z</dcterms:modified>
  <cp:category/>
  <cp:contentStatus/>
</cp:coreProperties>
</file>