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833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67c6cb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31af7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5740c5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67c6cb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31af7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5740c5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3a499403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33a499403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“关联法”解读胶体制备与性质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b54ae900?pid=0731af7f3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胶体知识与我们的生活、生产、自然和科学技术密切联系，如“卤水点豆腐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江河入海口处形成三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角洲等就与胶体的聚沉有关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，我国北方出现的沙尘暴就是一种气溶胶，新技术纳米材料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粒子直径为几纳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米至几十纳米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）与胶粒的大小相近，可应用胶体的制备方法来制备纳米材料。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ea3addf6?sp=1&amp;pid=c5740c596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胶体的本质与鉴别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（1）胶体与其他分散系的本质区别：胶体粒子的直径为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是胶体的本质特征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也是胶体区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别于其他分散系的依据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同时也决定了胶体的性质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（2）丁达尔效应是胶体本质的体现，可用来鉴别胶体和溶液。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ea3addf6?sp=1&amp;pid=c5740c59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63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ea3addf6?sp=1&amp;pid=c5740c596&amp;color=0,0,0&amp;vtp=1&amp;bt=1&amp;bbb=1"/>
              <p:cNvSpPr/>
              <p:nvPr/>
            </p:nvSpPr>
            <p:spPr>
              <a:xfrm>
                <a:off x="832104" y="1080000"/>
                <a:ext cx="10533888" cy="381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胶体的制备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（1）物理分散法：使难溶于水的物质颗粒分散成直径为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的粒子溶于水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（2）化学凝聚法：如制备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胶体，将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5∼6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饱和溶液滴入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沸水中至溶液呈红褐色。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6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溶液要饱和且没有浑浊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烧杯里蒸馏水煮沸后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滴加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溶液时不能搅拌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溶液呈红褐色后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停止加热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以免生成沉淀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化学方程式不用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⇌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↓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等符号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ea3addf6?sp=1&amp;pid=c5740c59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810000"/>
              </a:xfrm>
              <a:prstGeom prst="rect">
                <a:avLst/>
              </a:prstGeom>
              <a:blipFill>
                <a:blip r:embed="rId3"/>
                <a:stretch>
                  <a:fillRect l="-1389" r="-2662" b="-2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ea3addf6?sp=1&amp;pid=c5740c596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3.胶体的分离——渗析原理的理解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常见的分散系有溶液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、胶体、浊液，其分散质粒子直径如下：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4ea3addf6?colgroup=15,11,11,15&amp;pid=c5740c5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6455395"/>
                  </p:ext>
                </p:extLst>
              </p:nvPr>
            </p:nvGraphicFramePr>
            <p:xfrm>
              <a:off x="832104" y="20416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浊液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分散质粒子直径大小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1∼100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4ea3addf6?colgroup=15,11,11,15&amp;pid=c5740c5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6455395"/>
                  </p:ext>
                </p:extLst>
              </p:nvPr>
            </p:nvGraphicFramePr>
            <p:xfrm>
              <a:off x="832104" y="20416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浊液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分散质粒子直径大小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04" t="-101786" r="-22770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8307" t="-101786" r="-12830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6936" t="-101786" r="-414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4ea3addf6?pid=c5740c596&amp;color=0,0,0&amp;vtp=1&amp;bbb=1&amp;hb=1"/>
              <p:cNvSpPr/>
              <p:nvPr/>
            </p:nvSpPr>
            <p:spPr>
              <a:xfrm>
                <a:off x="832104" y="28544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滤纸的孔径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（滤纸）表示）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，半透膜孔径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（半透膜）表示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一般约为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，由此可知分散质粒子直径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表示）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与孔径大小关系如下：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（浊液）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（滤纸）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（半透膜）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（溶液）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4ea3addf6?pid=c5740c5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44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810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ea3addf6?sp=1&amp;pid=c5740c596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（1）图示理解</a:t>
            </a:r>
            <a:endParaRPr lang="en-US" altLang="zh-CN" sz="1800" dirty="0"/>
          </a:p>
        </p:txBody>
      </p:sp>
      <p:pic>
        <p:nvPicPr>
          <p:cNvPr id="3" name="P_4_BD#4ea3addf6?pid=c5740c596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784" y="1622425"/>
            <a:ext cx="4215384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4#4ea3addf6?pid=c5740c596&amp;color=0,0,0&amp;mp=1&amp;vtp=1&amp;bbb=1"/>
          <p:cNvSpPr/>
          <p:nvPr/>
        </p:nvSpPr>
        <p:spPr>
          <a:xfrm>
            <a:off x="832104" y="3324225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口诀快速记忆关于分散系透过滤纸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半透膜问题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滤纸半透膜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溶液全通过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胶体卡中间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浊液都不过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ea3addf6?sp=1&amp;pid=c5740c596&amp;color=0,0,0&amp;vtp=1&amp;bt=1&amp;bbb=1"/>
          <p:cNvSpPr/>
          <p:nvPr/>
        </p:nvSpPr>
        <p:spPr>
          <a:xfrm>
            <a:off x="832104" y="1080000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胶体的性质与应用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（1）胶体不带电，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但有些胶体的胶粒带电荷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（2）同一种粒子胶体带有同种电荷，胶粒之间靠静电斥力，实现胶体的“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介稳性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（3）采用物理或化学方法，打破胶粒之间的静电作用，胶体粒子便会形成沉淀，这就是胶体的聚沉。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使胶体聚沉的方法有加热、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加入电解质或加入胶粒带相反电荷的胶体等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（4）生活中胶体聚沉实例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4ea3addf6?colgroup=13,43&amp;pid=c5740c596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4383799"/>
                  </p:ext>
                </p:extLst>
              </p:nvPr>
            </p:nvGraphicFramePr>
            <p:xfrm>
              <a:off x="832104" y="3679944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2505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0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江河入海口处易形成三角洲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河水中黏土等胶粒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遇海水中电解质而发生凝聚作用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盐卤（氯化镁或石膏）制豆腐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氯化镁或石膏为电解质,可使豆浆里的蛋白质胶体聚沉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煮鸡蛋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蛋白凝固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加热破坏了蛋白质胶体粒子的稳定结构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使胶体粒子聚集沉淀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明矾净水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明矾中的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与水作用形成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胶体粒子带有正电荷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它们能中和水中悬浮颗粒所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带的负电荷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使胶体颗粒聚沉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4ea3addf6?colgroup=13,43&amp;pid=c5740c596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4383799"/>
                  </p:ext>
                </p:extLst>
              </p:nvPr>
            </p:nvGraphicFramePr>
            <p:xfrm>
              <a:off x="832104" y="3679944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2505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0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江河入海口处易形成三角洲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河水中黏土等胶粒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遇海水中电解质而发生凝聚作用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盐卤（氯化镁或石膏）制豆腐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氯化镁或石膏为电解质,可使豆浆里的蛋白质胶体聚沉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煮鸡蛋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蛋白凝固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加热破坏了蛋白质胶体粒子的稳定结构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使胶体粒子聚集沉淀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明矾净水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379" t="-220588" r="-152" b="-107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c1aa3f346?vop=1&amp;pid=d67c6cb2a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在量子点的发现和合成领域有重大贡献的三位科学家在2023年获得了诺贝尔化学奖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实验室制备的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硫化镉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量子点的尺寸为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，它们具有高比表面积、容易吸附阴离子而带负电荷等性质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量子点的说法不正确的是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c1aa3f346?vop=1&amp;pid=d67c6cb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c1aa3f346.bracket?vop=1&amp;pid=d67c6cb2a&amp;color=0,0,0&amp;vpa=1&amp;vtp=1"/>
          <p:cNvSpPr/>
          <p:nvPr/>
        </p:nvSpPr>
        <p:spPr>
          <a:xfrm>
            <a:off x="4355560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c1aa3f346.choices?vop=1&amp;pid=d67c6cb2a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量子点在水中形成的分散系属于胶体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量子点分散在水中可产生丁达尔效应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量子点在水中形成的分散系中加入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会发生聚沉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可以用滤纸分离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量子点与乙醇溶液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c1aa3f346.choices?vop=1&amp;pid=d67c6cb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c1aa3f346?vop=1&amp;pid=d67c6cb2a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084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c1aa3f346?vop=1&amp;pid=d67c6cb2a&amp;color=0,0,0&amp;vtp=1&amp;bbb=1&amp;hb=1"/>
              <p:cNvSpPr/>
              <p:nvPr/>
            </p:nvSpPr>
            <p:spPr>
              <a:xfrm>
                <a:off x="832104" y="40444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硫化镉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量子点的尺寸为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量子点在水中形成的分散系属于胶体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量子点分散在水中形成胶体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可产生丁达尔效应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量子点在水中形成的分散系为胶体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入电解质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会破坏胶体的稳定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会使胶体发生聚沉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胶体中的胶粒和溶液中的溶质都能通过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滤纸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无法用滤纸分离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量子点与乙醇溶液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应用渗析法分离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c1aa3f346?vop=1&amp;pid=d67c6cb2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44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98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宽屏</PresentationFormat>
  <Paragraphs>72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2025-05-14T06:20:48Z</dcterms:created>
  <dcterms:modified xsi:type="dcterms:W3CDTF">2025-05-14T06:21:22Z</dcterms:modified>
  <cp:category/>
  <cp:contentStatus/>
</cp:coreProperties>
</file>