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952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47c940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9749fe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e2716d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47c940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b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9749fe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e2716d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9bfb7f54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d9bfb7f54.fixed?pid=4c7dc1ac0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化学键与分子间作用力的辨识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4ff8692b?pid=69749fed3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构成物质的微粒间作用力有化学键、分子间作用力（包含范德华力和氢键），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它们的形成及性质表现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在初学阶段都是较难理解和掌握的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，本通法将教会你认识构成物质的微粒之间的相互作用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理解这些相互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作用与物质性质的关系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，解决物质变化过程中微粒间作用力的变化问题。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2c0ff4665?sp=1&amp;pid=2e2716dae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1.化学键、范德华力和氢键的比较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2c0ff4665?colgroup=3,15,19,15&amp;pid=2e2716dae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6203452"/>
                  </p:ext>
                </p:extLst>
              </p:nvPr>
            </p:nvGraphicFramePr>
            <p:xfrm>
              <a:off x="832104" y="1622544"/>
              <a:ext cx="10488168" cy="4189921"/>
            </p:xfrm>
            <a:graphic>
              <a:graphicData uri="http://schemas.openxmlformats.org/drawingml/2006/table">
                <a:tbl>
                  <a:tblPr/>
                  <a:tblGrid>
                    <a:gridCol w="804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相互作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范德华力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存在范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相邻原子或离子之间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分子之间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某些具有强极性键的含氢化合物分子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之间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HF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强弱比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很弱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比化学键弱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比范德华力强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影响范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物质的物理性质及化学性质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71697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对物质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①离子键：成键离子半径越小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所带电荷数越多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离子键越强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化合物的熔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沸点越高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共价键：原子半径越小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共用电子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对数越多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则共价键越强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共价单质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或化合物越稳定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①影响物质的熔点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溶解度等物理性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组成和结构相似的物质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随着相对分子质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量的增大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沸点逐渐升高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分子间氢键的存在使物质的熔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升高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在水中的溶解度增大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如熔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HF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2c0ff4665?colgroup=3,15,19,15&amp;pid=2e2716dae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6203452"/>
                  </p:ext>
                </p:extLst>
              </p:nvPr>
            </p:nvGraphicFramePr>
            <p:xfrm>
              <a:off x="832104" y="1622544"/>
              <a:ext cx="10488168" cy="4189921"/>
            </p:xfrm>
            <a:graphic>
              <a:graphicData uri="http://schemas.openxmlformats.org/drawingml/2006/table">
                <a:tbl>
                  <a:tblPr/>
                  <a:tblGrid>
                    <a:gridCol w="804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0175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相互作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范德华力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存在范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相邻原子或离子之间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分子之间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7879" t="-101980" r="-404" b="-4900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强弱比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很弱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比化学键弱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比范德华力强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影响范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物质的物理性质及化学性质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71697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对物质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①离子键：成键离子半径越小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所带电荷数越多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离子键越强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化合物的熔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沸点越高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共价键：原子半径越小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共用电子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对数越多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则共价键越强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共价单质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或化合物越稳定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4841" t="-144326" r="-82972" b="-35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7879" t="-144326" r="-404" b="-35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2c0ff4665?pid=2e2716dae&amp;color=0,0,0&amp;vtp=1&amp;bt=1&amp;bb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氢键的形成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相连的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与另一分子中的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形成氢键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故含氢键物质中含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氢键对物理性质的影响要强于范德华力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2c0ff4665?pid=2e2716da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3472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2c0ff4665?sp=1&amp;pid=2e2716dae&amp;color=0,0,0&amp;vtp=1&amp;bt=1&amp;bbb=1"/>
              <p:cNvSpPr/>
              <p:nvPr/>
            </p:nvSpPr>
            <p:spPr>
              <a:xfrm>
                <a:off x="832104" y="1080000"/>
                <a:ext cx="10533888" cy="187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2.物质变化过程中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微粒间作用力的变化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（1）离子化合物的溶解或熔化过程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5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离子化合物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溶解或熔化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离子键被破坏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阴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阳离子</a:t>
                </a:r>
              </a:p>
              <a:p>
                <a:pPr lvl="0" latinLnBrk="1">
                  <a:lnSpc>
                    <a:spcPts val="24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（2）共价化合物的溶解或熔化过程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2c0ff4665?sp=1&amp;pid=2e2716da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879600"/>
              </a:xfrm>
              <a:prstGeom prst="rect">
                <a:avLst/>
              </a:prstGeom>
              <a:blipFill>
                <a:blip r:embed="rId3"/>
                <a:stretch>
                  <a:fillRect l="-1389" b="-6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P_4_BD#2c0ff4665?colgroup=28,28&amp;pid=2e2716dae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143956"/>
              </p:ext>
            </p:extLst>
          </p:nvPr>
        </p:nvGraphicFramePr>
        <p:xfrm>
          <a:off x="832104" y="3070344"/>
          <a:ext cx="10515600" cy="239776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溶解过程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熔化过程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68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300"/>
                        </a:lnSpc>
                      </a:pPr>
                      <a:r>
                        <a:rPr lang="en-US" altLang="zh-CN" sz="805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9000" b="0" i="0" kern="0" spc="-99900" smtClean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 smtClean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P_4_BD#2c0ff4665.table_image?tii=1&amp;pid=2e2716da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696" y="3630414"/>
            <a:ext cx="4928616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2c0ff4665.table_image?tii=2&amp;pid=2e2716dae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0" y="3529830"/>
            <a:ext cx="4270248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c0ff4665?sp=1&amp;pid=2e2716dae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（3）单质的升华、熔化或溶解过程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2c0ff4665?colgroup=18,21,15&amp;pid=2e2716dae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5729576"/>
                  </p:ext>
                </p:extLst>
              </p:nvPr>
            </p:nvGraphicFramePr>
            <p:xfrm>
              <a:off x="832104" y="1625600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3465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96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单质的特点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化学键变化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由分子构成的固体单质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熔化或升华时只破坏分子间作用力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不破坏化学键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的熔化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由原子构成的单质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熔化时破坏共价键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金刚石或晶体硅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能与水反应的某些活泼非金属单质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溶于水后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分子内共价键被破坏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2c0ff4665?colgroup=18,21,15&amp;pid=2e2716dae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5729576"/>
                  </p:ext>
                </p:extLst>
              </p:nvPr>
            </p:nvGraphicFramePr>
            <p:xfrm>
              <a:off x="832104" y="1625600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3465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96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单质的特点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化学键变化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由分子构成的固体单质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熔化或升华时只破坏分子间作用力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不破坏化学键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7143" t="-100000" r="-414" b="-21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由原子构成的单质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熔化时破坏共价键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金刚石或晶体硅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能与水反应的某些活泼非金属单质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溶于水后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分子内共价键被破坏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7143" t="-303571" r="-414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2f64bb75f?vop=1&amp;pid=f47c940a1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一定条件下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都能与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形成笼状结构的水合物晶体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形成的水合物晶体中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水分子间通过氢键形成分子笼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，把甲烷分子包裹在分子笼里，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2f64bb75f?vop=1&amp;pid=f47c940a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2f64bb75f.bracket?vop=1&amp;pid=f47c940a1&amp;color=0,0,0&amp;vpa=1&amp;vtp=1"/>
          <p:cNvSpPr/>
          <p:nvPr/>
        </p:nvSpPr>
        <p:spPr>
          <a:xfrm>
            <a:off x="9016460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2f64bb75f.choices?vop=1&amp;pid=f47c940a1&amp;color=0,0,0&amp;vtp=1&amp;bbb=1"/>
              <p:cNvSpPr/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都是含极性键的共价化合物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可燃冰的笼状结构中甲烷分子与水分子形成共价键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水分子间存在范德华力，故水分子高温下也很稳定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的空间结构呈正四面体形，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的空间结构呈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2f64bb75f.choices?vop=1&amp;pid=f47c940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2f64bb75f?vop=1&amp;pid=f47c940a1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020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2f64bb75f?vop=1&amp;pid=f47c940a1&amp;color=0,0,0&amp;vtp=1&amp;bbb=1&amp;hb=1"/>
              <p:cNvSpPr/>
              <p:nvPr/>
            </p:nvSpPr>
            <p:spPr>
              <a:xfrm>
                <a:off x="832104" y="3638090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甲烷中的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二氧化碳中的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都是极性键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而且水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甲烷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二氧化碳都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是共价化合物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水分子间通过氢键形成分子笼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把甲烷分子包裹在分子笼里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水分子与甲烷分子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不会形成共价键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水分子间存在范德华力与水分子的稳定性无关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水分子稳定是因为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牢固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分子的空间结构是直线形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2f64bb75f?vop=1&amp;pid=f47c940a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38090"/>
                <a:ext cx="10531904" cy="1676400"/>
              </a:xfrm>
              <a:prstGeom prst="rect">
                <a:avLst/>
              </a:prstGeom>
              <a:blipFill>
                <a:blip r:embed="rId6"/>
                <a:stretch>
                  <a:fillRect l="-1390" r="-167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180744683?vop=1&amp;pid=f47c940a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5_1#180744683.bracket?vop=1&amp;pid=f47c940a1&amp;color=0,0,0&amp;vpa=2&amp;vtp=1"/>
          <p:cNvSpPr/>
          <p:nvPr/>
        </p:nvSpPr>
        <p:spPr>
          <a:xfrm>
            <a:off x="3417348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4_2#180744683.choices?vop=1&amp;pid=f47c940a1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的升华破坏了共价键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氢键是一种特殊的共价键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与水的反应中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，既有离子键、极性共价键和非极性共价键的断裂，也有上述化学键的形成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卤素单质的熔点从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逐渐升高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，则碱金属单质的熔点从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也逐渐升高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4_2#180744683.choices?vop=1&amp;pid=f47c940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6_1#180744683?vop=1&amp;pid=f47c940a1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6_1#180744683?vop=1&amp;pid=f47c940a1&amp;color=0,0,0&amp;vtp=1&amp;bbb=1&amp;hb=1"/>
              <p:cNvSpPr/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的升华是物理变化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破坏了分子间作用力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未破坏共价键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氢键不是化学键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中含有离子键和非极性共价键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水分子中有极性共价键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和水反应生成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中含离子键和极性共价键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中有非极性共价键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该反应中既有离子键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极性共价键和非极性共价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键的断裂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也有上述化学键的形成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卤素单质的熔点从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逐渐升高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其原因是组成和结构相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似的物质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范德华力随相对分子质量的增大而增大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碱金属单质的熔点从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逐渐降低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6_1#180744683?vop=1&amp;pid=f47c940a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r="-57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</Words>
  <Application>Microsoft Office PowerPoint</Application>
  <PresentationFormat>宽屏</PresentationFormat>
  <Paragraphs>100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2025-05-14T06:45:59Z</dcterms:created>
  <dcterms:modified xsi:type="dcterms:W3CDTF">2025-05-14T06:46:21Z</dcterms:modified>
  <cp:category/>
  <cp:contentStatus/>
</cp:coreProperties>
</file>