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331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a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a3865a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易错点辨析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8db5979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疑难点辨析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eaeb662ee.fixed?pid=166604358&amp;color=255,255,255&amp;vtp=1&amp;bbb=1"/>
          <p:cNvSpPr/>
          <p:nvPr/>
        </p:nvSpPr>
        <p:spPr>
          <a:xfrm>
            <a:off x="2414016" y="1261872"/>
            <a:ext cx="7196328" cy="126187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抢分攻略3</a:t>
            </a:r>
            <a:endParaRPr lang="en-US" altLang="zh-CN" sz="7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8a63c506b?sp=1&amp;pid=fa3865a83&amp;color=0,0,0&amp;vtp=1&amp;bt=1&amp;bbb=1&amp;hb=1"/>
              <p:cNvSpPr/>
              <p:nvPr/>
            </p:nvSpPr>
            <p:spPr>
              <a:xfrm>
                <a:off x="832104" y="1080000"/>
                <a:ext cx="10533888" cy="33959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常温下生成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缓慢氧化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点燃条件下生成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。铁与水蒸气在高温下生成</a:t>
                </a: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注意化学方程式中，水要注明为气态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不加气体符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号）。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（黑色）不稳定，在空气中受热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会被氧化为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具有磁性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，可用于制作打印机的墨粉。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6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在空气中加热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，在分解的同时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，化学方程式为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所以在空气中加热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得不到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检验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时不能先加氯水后加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溶液，也不能将加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溶液后的混合溶液加到足量的新制氯水中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新制氯水可能会氧化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SCN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8a63c506b?sp=1&amp;pid=fa3865a8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95980"/>
              </a:xfrm>
              <a:prstGeom prst="rect">
                <a:avLst/>
              </a:prstGeom>
              <a:blipFill>
                <a:blip r:embed="rId3"/>
                <a:stretch>
                  <a:fillRect l="-1389" r="-926" b="-41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8a63c506b?sp=1&amp;pid=fa3865a83&amp;color=0,0,0&amp;vtp=1&amp;bt=1&amp;bbb=1"/>
              <p:cNvSpPr/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同时存在时不能用酸性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溶液检验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能还原酸性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有干扰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6</a:t>
                </a: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检验物质中是否含有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时，在无法确定待测物质中是否含有其他还原性物质的情况下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不能用酸性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7.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构成合金的成分不一定是两种或两种以上的金属，也可以是金属与非金属，但合金中一定含金属元素。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8.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铝的性质活泼，在常温下铝的表面容易形成致密的氧化物薄膜，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这层薄膜起着保护内部金属的作用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8a63c506b?sp=1&amp;pid=fa3865a83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1389" r="-1100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dffcc4ccd?sp=1&amp;pid=38db5979d&amp;color=0,0,0&amp;vtp=1&amp;bt=1&amp;bbb=1&amp;hb=1"/>
              <p:cNvSpPr/>
              <p:nvPr/>
            </p:nvSpPr>
            <p:spPr>
              <a:xfrm>
                <a:off x="832104" y="1080000"/>
                <a:ext cx="10533888" cy="330650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日常生活中能用铁壶烧水是因为铁只能在高温下与水蒸气反应，与冷水、热水都不能反应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在水和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共同作用下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铁易被腐蚀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铁有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价和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可以看成由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按物质的量之比为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1:1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组合而成的复杂氧化物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也可写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的形式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因此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与盐酸反应可看作是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分别与盐酸反应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然后把这两个反应式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相加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+8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3.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从价态分析，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有还原性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有氧化性，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既有氧化性又有还原性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元素价态相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邻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，两者不会反应。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遇氧化性酸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会发生氧化还原反应，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价的铁均被氧化成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既有氧化性又有还原性，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但以还原性为主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通常情况下只表现出氧化性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dffcc4ccd?sp=1&amp;pid=38db5979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06509"/>
              </a:xfrm>
              <a:prstGeom prst="rect">
                <a:avLst/>
              </a:prstGeom>
              <a:blipFill>
                <a:blip r:embed="rId3"/>
                <a:stretch>
                  <a:fillRect l="-1389" r="-4340" b="-42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dffcc4ccd?sp=1&amp;pid=38db5979d&amp;color=0,0,0&amp;vtp=1&amp;bt=1&amp;bbb=1"/>
              <p:cNvSpPr/>
              <p:nvPr/>
            </p:nvSpPr>
            <p:spPr>
              <a:xfrm>
                <a:off x="832104" y="1080000"/>
                <a:ext cx="10533888" cy="24688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溶液浓度较小时，不宜用观察法或加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溶液的方法检验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的存在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6.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信息推断题中铁元素的相关题眼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（1）红褐色沉淀：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的特征颜色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（2）使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溶液呈红色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的特征反应。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（3）白色沉淀迅速变为灰绿色，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最终变为红褐色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的特征反应现象。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磁性氧化物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的特征性质。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dffcc4ccd?sp=1&amp;pid=38db5979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468880"/>
              </a:xfrm>
              <a:prstGeom prst="rect">
                <a:avLst/>
              </a:prstGeom>
              <a:blipFill>
                <a:blip r:embed="rId3"/>
                <a:stretch>
                  <a:fillRect l="-1389" b="-56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Microsoft Office PowerPoint</Application>
  <PresentationFormat>宽屏</PresentationFormat>
  <Paragraphs>34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SimHei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2025-05-14T03:23:22Z</dcterms:created>
  <dcterms:modified xsi:type="dcterms:W3CDTF">2025-05-14T03:29:22Z</dcterms:modified>
  <cp:category/>
  <cp:contentStatus/>
</cp:coreProperties>
</file>