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178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f0a2339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2cb7fa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dae3e7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f0a2339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a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2cb7fa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dae3e7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fdad9e58e.fixed?pid=4c7dc1ac0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fdad9e58e.fixed?pid=4c7dc1ac0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“四同”“三看”判断微粒半径大小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dd974987?pid=92cb7fac7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涉及元素周期律（表）的题目中，一般会设置短周期几种元素微粒半径大小的判断问题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为了解决这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一问题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，首先是掌握元素原子半径大小的变化规律，然后根据所给微粒的核外电子排布特点进行分析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必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要的时候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，还可以选择“参照元素”，进行半径大小的比较。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1db3cf7db?sp=1&amp;pid=7dae3e71c&amp;color=0,0,0&amp;vtp=1&amp;bt=1&amp;bbb=1"/>
          <p:cNvSpPr/>
          <p:nvPr/>
        </p:nvSpPr>
        <p:spPr>
          <a:xfrm>
            <a:off x="832104" y="1080000"/>
            <a:ext cx="1053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1.思维模型——微粒半径的“四同”变化规律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P_4_BD#1db3cf7db?colgroup=10,4,13,26&amp;pid=7dae3e71c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8985623"/>
                  </p:ext>
                </p:extLst>
              </p:nvPr>
            </p:nvGraphicFramePr>
            <p:xfrm>
              <a:off x="832105" y="1582031"/>
              <a:ext cx="10536016" cy="2819211"/>
            </p:xfrm>
            <a:graphic>
              <a:graphicData uri="http://schemas.openxmlformats.org/drawingml/2006/table">
                <a:tbl>
                  <a:tblPr/>
                  <a:tblGrid>
                    <a:gridCol w="200120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5034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317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95275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2505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比较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口诀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变化规律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规律分析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86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同主族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序大径大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从上到下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原子半径逐渐增大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电子层数越多,微粒半径越大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13257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同周期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稀有气体元素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除外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序大径小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从左到右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或阳离子或阴离子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半径逐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渐减小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当电子层数相同时,核电荷数越大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,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原子核对核外电子的吸引力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越强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使微粒半径越小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3125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阴大阳小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阳离子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阴离子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电子层数越多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微粒半径越大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当电子层数和核电荷数均相同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时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,核外电子数越多,微粒半径越大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20967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同结构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400" b="0" i="0" smtClean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电子层结构相同）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序大径小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原子序数越大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微粒半径越小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当核外电子排布相同时,核电荷数越大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,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对核外电子的吸引力越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微粒半径越小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P_4_BD#1db3cf7db?colgroup=10,4,13,26&amp;pid=7dae3e71c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8985623"/>
                  </p:ext>
                </p:extLst>
              </p:nvPr>
            </p:nvGraphicFramePr>
            <p:xfrm>
              <a:off x="832105" y="1582031"/>
              <a:ext cx="10536016" cy="2819211"/>
            </p:xfrm>
            <a:graphic>
              <a:graphicData uri="http://schemas.openxmlformats.org/drawingml/2006/table">
                <a:tbl>
                  <a:tblPr/>
                  <a:tblGrid>
                    <a:gridCol w="200120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5034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317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95275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2505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比较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口诀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变化规律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规律分析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86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同主族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序大径大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从上到下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原子半径逐渐增大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电子层数越多,微粒半径越大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13257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同周期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稀有气体元素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除外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序大径小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从左到右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或阳离子或阴离子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半径逐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渐减小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当电子层数相同时,核电荷数越大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,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原子核对核外电子的吸引力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越强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使微粒半径越小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3125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阴大阳小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2269" t="-248077" r="-188657" b="-1096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电子层数越多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微粒半径越大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当电子层数和核电荷数均相同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时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,核外电子数越多,微粒半径越大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20967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同结构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400" b="0" i="0" smtClean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电子层结构相同）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序大径小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原子序数越大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微粒半径越小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当核外电子排布相同时,核电荷数越大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,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对核外电子的吸引力越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微粒半径越小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P_4#1db3cf7db?sp=1&amp;pid=7dae3e71c&amp;color=0,0,0&amp;vtp=1&amp;bbb=1"/>
          <p:cNvSpPr/>
          <p:nvPr/>
        </p:nvSpPr>
        <p:spPr>
          <a:xfrm>
            <a:off x="832104" y="4528431"/>
            <a:ext cx="10533888" cy="1524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0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2.解题模型——“三看”分析比较微粒半径</a:t>
            </a:r>
            <a:endParaRPr lang="en-US" altLang="zh-CN" sz="1800" dirty="0"/>
          </a:p>
          <a:p>
            <a:pPr latinLnBrk="1">
              <a:lnSpc>
                <a:spcPts val="30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“一看”电子层数：一般来说，当电子层数不同时,电子层数越多,微粒半径越大。</a:t>
            </a:r>
            <a:endParaRPr lang="en-US" altLang="zh-CN" sz="1800" dirty="0"/>
          </a:p>
          <a:p>
            <a:pPr latinLnBrk="1">
              <a:lnSpc>
                <a:spcPts val="30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“二看”核电荷数：当电子层数相同时,核电荷数越大,微粒半径越小。</a:t>
            </a:r>
            <a:endParaRPr lang="en-US" altLang="zh-CN" sz="1800" dirty="0"/>
          </a:p>
          <a:p>
            <a:pPr latinLnBrk="1">
              <a:lnSpc>
                <a:spcPts val="30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“三看”核外电子数：当电子层数和核电荷数均相同时，核外电子数越多，微粒半径越大。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7f6712ef9?vop=1&amp;pid=9f0a2339e&amp;color=0,0,0&amp;vtp=1&amp;bt=1&amp;bbb=1&amp;hb=1"/>
              <p:cNvSpPr/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～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号元素中的离子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sub>
                    </m:sSub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sub>
                    </m:sSub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sub>
                    </m:sSub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𝑑</m:t>
                        </m:r>
                      </m:sub>
                    </m:sSub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具有相同的电子层结构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则下列叙述正确的是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7f6712ef9?vop=1&amp;pid=9f0a2339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7f6712ef9.bracket?vop=1&amp;pid=9f0a2339e&amp;color=0,0,0&amp;vpa=1&amp;vtp=1"/>
          <p:cNvSpPr/>
          <p:nvPr/>
        </p:nvSpPr>
        <p:spPr>
          <a:xfrm>
            <a:off x="1028160" y="1505712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7f6712ef9.choices?vop=1&amp;pid=9f0a2339e&amp;color=0,0,0&amp;vtp=1&amp;bbb=1"/>
              <p:cNvSpPr/>
              <p:nvPr/>
            </p:nvSpPr>
            <p:spPr>
              <a:xfrm>
                <a:off x="832104" y="1939346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原子半径：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离子半径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原子最外层电子数：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原子序数：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𝑑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7f6712ef9.choices?vop=1&amp;pid=9f0a2339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39346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7f6712ef9?vop=1&amp;pid=9f0a2339e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89610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7f6712ef9?vop=1&amp;pid=9f0a2339e&amp;color=0,0,0&amp;vtp=1&amp;bbb=1&amp;hb=1"/>
              <p:cNvSpPr/>
              <p:nvPr/>
            </p:nvSpPr>
            <p:spPr>
              <a:xfrm>
                <a:off x="832104" y="2832100"/>
                <a:ext cx="10531904" cy="2616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种离子具有相同的电子层结构及它们的化合价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可得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A、B、C、D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四种元素在元素周期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表中的位置关系是</a:t>
                </a:r>
                <a:r>
                  <a:rPr lang="en-US" altLang="zh-CN" sz="225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则原子半径大小顺序应是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种离子具有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相同的电子层结构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核电荷数越大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半径越小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则离子半径大小顺序是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根据离子所带电荷数可知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原子最外层电子数为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6，D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原子最外层电子数为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7，B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原子最外层电子数为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1，A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原子最外层电子数为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则最外层电子数大小顺序是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原子序数大小顺序应是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𝑑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7f6712ef9?vop=1&amp;pid=9f0a2339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32100"/>
                <a:ext cx="10531904" cy="2616200"/>
              </a:xfrm>
              <a:prstGeom prst="rect">
                <a:avLst/>
              </a:prstGeom>
              <a:blipFill>
                <a:blip r:embed="rId6"/>
                <a:stretch>
                  <a:fillRect l="-1390" r="-1216" b="-34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C_4_AS.3_1#7f6712ef9?vop=1&amp;pid=9f0a2339e&amp;color=0,0,0&amp;tib=255,255,255&amp;iip=2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6651" y="3244723"/>
            <a:ext cx="2103120" cy="51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</Words>
  <Application>Microsoft Office PowerPoint</Application>
  <PresentationFormat>宽屏</PresentationFormat>
  <Paragraphs>54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2025-05-14T03:23:24Z</dcterms:created>
  <dcterms:modified xsi:type="dcterms:W3CDTF">2025-05-14T03:29:19Z</dcterms:modified>
  <cp:category/>
  <cp:contentStatus/>
</cp:coreProperties>
</file>