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5885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8e3c2c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25d768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8ccc4c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8e3c2c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1dae6ffa6aee685a5ddf4e#tid=682404b86acfc90009d3a09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25d768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8ccc4c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a44d846ef.fixed?pid=838e3d8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大招攻略</a:t>
            </a:r>
            <a:endParaRPr lang="en-US" altLang="zh-CN" sz="5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_2_BD#a44d846ef.fixed?pid=838e3d802&amp;color=255,255,255&amp;vtp=1&amp;bbb=1"/>
              <p:cNvSpPr/>
              <p:nvPr/>
            </p:nvSpPr>
            <p:spPr>
              <a:xfrm>
                <a:off x="0" y="2880360"/>
                <a:ext cx="12188952" cy="135432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400"/>
                  </a:lnSpc>
                </a:pPr>
                <a:r>
                  <a:rPr lang="en-US" altLang="zh-CN" sz="4400" b="1" i="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4400" b="1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𝒑𝑽</m:t>
                    </m:r>
                    <m:r>
                      <a:rPr lang="en-US" altLang="zh-CN" sz="4400" b="1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4400" b="1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𝒏𝑹𝑻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4400" b="1" i="0" dirty="0">
                    <a:solidFill>
                      <a:srgbClr val="FFFF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4400" b="1" i="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”渗透式解读阿伏加德罗定律</a:t>
                </a:r>
                <a:endParaRPr lang="en-US" altLang="zh-CN" sz="4400" dirty="0"/>
              </a:p>
            </p:txBody>
          </p:sp>
        </mc:Choice>
        <mc:Fallback>
          <p:sp>
            <p:nvSpPr>
              <p:cNvPr id="3" name="C_2_BD#a44d846ef.fixed?pid=838e3d802&amp;color=255,255,25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880360"/>
                <a:ext cx="12188952" cy="1354328"/>
              </a:xfrm>
              <a:prstGeom prst="rect">
                <a:avLst/>
              </a:prstGeom>
              <a:blipFill>
                <a:blip r:embed="rId3"/>
                <a:stretch>
                  <a:fillRect t="-144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82087428b?pid=525d768ab&amp;color=0,0,0&amp;vtp=1&amp;bt=1&amp;bbb=1&amp;hb=1"/>
              <p:cNvSpPr/>
              <p:nvPr/>
            </p:nvSpPr>
            <p:spPr>
              <a:xfrm>
                <a:off x="832104" y="1078992"/>
                <a:ext cx="10533888" cy="1727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我们在“物质的量”这一节中学习了气体摩尔体积及其相关计算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这里面涉及了三个物理量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分别是物质的量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气体摩尔体积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气体体积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，但除了这三个物理量外，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气体还和很多物理量有关系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如温度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𝑇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、压强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、质量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、摩尔质量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、密度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，考试中通常也会同时考查多个物理量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这就使得同学们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很难弄清楚它们之间的关系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。今天本大招通过理想气体状态方程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𝑝𝑉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𝑛𝑅𝑇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，带同学们掌握它们之间的关系。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82087428b?pid=525d768a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727200"/>
              </a:xfrm>
              <a:prstGeom prst="rect">
                <a:avLst/>
              </a:prstGeom>
              <a:blipFill>
                <a:blip r:embed="rId3"/>
                <a:stretch>
                  <a:fillRect l="-1389" r="-4282" b="-53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fed19e0c2?sp=1&amp;pid=08ccc4c28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1.理想气体状态方程及其变式</a:t>
            </a:r>
            <a:endParaRPr lang="en-US" altLang="zh-CN" sz="1800" dirty="0"/>
          </a:p>
        </p:txBody>
      </p:sp>
      <p:pic>
        <p:nvPicPr>
          <p:cNvPr id="3" name="P_4_BD#fed19e0c2?pid=08ccc4c28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2237" y="1622544"/>
            <a:ext cx="3984478" cy="296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fed19e0c2?pid=08ccc4c28&amp;color=0,0,0&amp;vtp=1&amp;bbb=1&amp;hb=1"/>
              <p:cNvSpPr/>
              <p:nvPr/>
            </p:nvSpPr>
            <p:spPr>
              <a:xfrm>
                <a:off x="832104" y="4719504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理想气体状态方程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𝑛𝑅𝑇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是常数，对于剩下4个物理量，如果我们知道其中3个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就能求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出剩下的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1个物理量。如果我们知道其中2个物理量，就能求出剩下的2个物理量的关系。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</a:t>
                </a:r>
                <a:r>
                  <a:rPr lang="en-US" altLang="zh-CN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“化”</a:t>
                </a:r>
                <a:r>
                  <a:rPr lang="en-US" altLang="zh-CN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知三求一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知二求比例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4_BD#fed19e0c2?pid=08ccc4c2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719504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fed19e0c2?sp=1&amp;pid=08ccc4c28&amp;color=0,0,0&amp;vtp=1&amp;bt=1&amp;bbb=1&amp;hb=1"/>
          <p:cNvSpPr/>
          <p:nvPr/>
        </p:nvSpPr>
        <p:spPr>
          <a:xfrm>
            <a:off x="832104" y="108000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2.阿伏加德罗定律（知三求一）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意大利科学家阿伏加德罗首先提出：在相同温度和压强下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相同体积的任何气体都含有相同数目的分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子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因此称为阿伏加德罗定律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在阿伏加德罗定律中有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“四同”：同温、同压、同体积、同分子数目，有“三同”就可定“一同”。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P_4_BD#fed19e0c2?colgroup=12,11,32&amp;pid=08ccc4c28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7197779"/>
                  </p:ext>
                </p:extLst>
              </p:nvPr>
            </p:nvGraphicFramePr>
            <p:xfrm>
              <a:off x="832104" y="2854444"/>
              <a:ext cx="10533888" cy="1704340"/>
            </p:xfrm>
            <a:graphic>
              <a:graphicData uri="http://schemas.openxmlformats.org/drawingml/2006/table">
                <a:tbl>
                  <a:tblPr/>
                  <a:tblGrid>
                    <a:gridCol w="23225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9984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对应关系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阿伏加德罗定律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同温同压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𝑝𝑉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𝑛𝑅𝑇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同体积的两种气体必含有相同数目的分子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同分子数目的两种气体必然同体积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同温同体积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𝑝𝑉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𝑛𝑅𝑇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同压强的两种气体必含有相同数目的分子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同分子数目的两种气体必然同压强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P_4_BD#fed19e0c2?colgroup=12,11,32&amp;pid=08ccc4c28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7197779"/>
                  </p:ext>
                </p:extLst>
              </p:nvPr>
            </p:nvGraphicFramePr>
            <p:xfrm>
              <a:off x="832104" y="2854444"/>
              <a:ext cx="10533888" cy="1704340"/>
            </p:xfrm>
            <a:graphic>
              <a:graphicData uri="http://schemas.openxmlformats.org/drawingml/2006/table">
                <a:tbl>
                  <a:tblPr/>
                  <a:tblGrid>
                    <a:gridCol w="23225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9984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对应关系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阿伏加德罗定律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同温同压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5234" t="-50893" r="-271901" b="-1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同体积的两种气体必含有相同数目的分子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同分子数目的两种气体必然同体积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同温同体积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5234" t="-150893" r="-271901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同压强的两种气体必含有相同数目的分子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同分子数目的两种气体必然同压强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P_4#fed19e0c2?sp=1&amp;pid=08ccc4c28&amp;color=0,0,0&amp;vtp=1&amp;bt=1&amp;bbb=1&amp;hb=1&amp;uw=1"/>
          <p:cNvSpPr/>
          <p:nvPr/>
        </p:nvSpPr>
        <p:spPr>
          <a:xfrm>
            <a:off x="4946904" y="1467350"/>
            <a:ext cx="6469064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                                         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P_4#fed19e0c2?sp=1&amp;pid=08ccc4c28&amp;color=0,0,0&amp;vtp=1&amp;bt=1&amp;bbb=1&amp;hb=1&amp;uw=1"/>
          <p:cNvSpPr/>
          <p:nvPr/>
        </p:nvSpPr>
        <p:spPr>
          <a:xfrm>
            <a:off x="832104" y="1886450"/>
            <a:ext cx="3200400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            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fed19e0c2?sp=1&amp;pid=08ccc4c28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3.阿伏加德罗定律的推论（知二求比例）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根据阿伏加德罗定律及理想气体状态方程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𝑛𝑅𝑇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不同的限定条件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可得到阿伏加德罗定律的多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种推论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，熟练掌握它们，解答有关问题时，可达到事半功倍的效果。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fed19e0c2?sp=1&amp;pid=08ccc4c2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P_4_BD#fed19e0c2?colgroup=4,4,11,33&amp;pid=08ccc4c28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7845570"/>
                  </p:ext>
                </p:extLst>
              </p:nvPr>
            </p:nvGraphicFramePr>
            <p:xfrm>
              <a:off x="832105" y="2448044"/>
              <a:ext cx="10536017" cy="3255836"/>
            </p:xfrm>
            <a:graphic>
              <a:graphicData uri="http://schemas.openxmlformats.org/drawingml/2006/table">
                <a:tbl>
                  <a:tblPr/>
                  <a:tblGrid>
                    <a:gridCol w="103169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3169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8206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2905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对应关系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比例关系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文字描述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30936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𝑇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𝑝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𝑝𝑉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𝑛𝑅𝑇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①气体体积之比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气体的物质的量之比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气体的分子数之比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气体体积分数等于气体的物质的量分数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𝑝𝑀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𝜌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𝑅𝑇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气体密度之比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气体摩尔质量之比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利用相对密度求摩尔质量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（【例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】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若同温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同压下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某气体对氢气的相对密度为10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则该气体的摩尔质量为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20 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mol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755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𝑇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𝑝𝑉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𝑛𝑅𝑇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①气体压强之比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气体的物质的量之比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气体的分子数之比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混合气体中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气体的分压与其物质的量分数成正比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气体的分压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1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该气体的物质的量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混合气体总物质的量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×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14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总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90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𝑇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𝑝𝑉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𝑛𝑅𝑇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气体压强与其体积成反比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P_4_BD#fed19e0c2?colgroup=4,4,11,33&amp;pid=08ccc4c28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7845570"/>
                  </p:ext>
                </p:extLst>
              </p:nvPr>
            </p:nvGraphicFramePr>
            <p:xfrm>
              <a:off x="832105" y="2448044"/>
              <a:ext cx="10536017" cy="3255836"/>
            </p:xfrm>
            <a:graphic>
              <a:graphicData uri="http://schemas.openxmlformats.org/drawingml/2006/table">
                <a:tbl>
                  <a:tblPr/>
                  <a:tblGrid>
                    <a:gridCol w="103169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3169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8206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2905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对应关系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比例关系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文字描述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30936"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92" t="-27805" r="-924260" b="-135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0000" t="-54808" r="-818824" b="-363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94972" t="-54808" r="-288827" b="-363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7636" t="-54808" r="-194" b="-363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0000" t="-159406" r="-818824" b="-2742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94972" t="-159406" r="-288827" b="-2742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7636" t="-159406" r="-194" b="-2742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7557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92" t="-135751" r="-924260" b="-435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0000" t="-135751" r="-818824" b="-435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94972" t="-135751" r="-288827" b="-435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7636" t="-135751" r="-194" b="-435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90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92" t="-561728" r="-924260" b="-37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0000" t="-561728" r="-818824" b="-37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94972" t="-561728" r="-288827" b="-37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气体压强与其体积成反比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P_4_BD#fed19e0c2?colgroup=4,4,11,33&amp;pid=08ccc4c28&amp;color=0,0,0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9851191"/>
                  </p:ext>
                </p:extLst>
              </p:nvPr>
            </p:nvGraphicFramePr>
            <p:xfrm>
              <a:off x="832105" y="1506601"/>
              <a:ext cx="10536017" cy="1236472"/>
            </p:xfrm>
            <a:graphic>
              <a:graphicData uri="http://schemas.openxmlformats.org/drawingml/2006/table">
                <a:tbl>
                  <a:tblPr/>
                  <a:tblGrid>
                    <a:gridCol w="103169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3169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8206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2905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对应关系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比例关系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文字描述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9560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𝑇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𝑝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𝑝𝑉𝑀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𝑚𝑅𝑇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同温同压下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体积相同的气体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其质量之比等于其摩尔质量之比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（【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注】同温同压下体积相同的气体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根据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𝑚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=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𝑛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⋅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𝑀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可知若物质的量相等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则摩尔质量越大的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质量越大）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9" name="P_4_BD#fed19e0c2?colgroup=4,4,11,33&amp;pid=08ccc4c28&amp;color=0,0,0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9851191"/>
                  </p:ext>
                </p:extLst>
              </p:nvPr>
            </p:nvGraphicFramePr>
            <p:xfrm>
              <a:off x="832105" y="1506601"/>
              <a:ext cx="10536017" cy="1236472"/>
            </p:xfrm>
            <a:graphic>
              <a:graphicData uri="http://schemas.openxmlformats.org/drawingml/2006/table">
                <a:tbl>
                  <a:tblPr/>
                  <a:tblGrid>
                    <a:gridCol w="103169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3169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8206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2905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对应关系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比例关系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文字描述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9560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92" t="-38776" r="-924260" b="-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38776" r="-818824" b="-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4972" t="-38776" r="-288827" b="-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7636" t="-38776" r="-194" b="-47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4_BD#fed19e0c2?colgroup=4,4,11,33&amp;pid=08ccc4c28&amp;color=0,0,0&amp;vtp=1&amp;bt=1&amp;bbb=1"/>
          <p:cNvSpPr txBox="1"/>
          <p:nvPr/>
        </p:nvSpPr>
        <p:spPr>
          <a:xfrm>
            <a:off x="11009049" y="1078992"/>
            <a:ext cx="359073" cy="29277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续表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dde74e14b?vop=1&amp;pid=18e3c2c50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三个密闭容器中分别充入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三种气体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以下各种情况下排序正确的是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4_BD.1_1#dde74e14b?vop=1&amp;pid=18e3c2c5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dde74e14b.bracket?vop=1&amp;pid=18e3c2c50&amp;color=0,0,0&amp;vpa=1&amp;vtp=1"/>
          <p:cNvSpPr/>
          <p:nvPr/>
        </p:nvSpPr>
        <p:spPr>
          <a:xfrm>
            <a:off x="9468707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dde74e14b.choices?vop=1&amp;pid=18e3c2c50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当它们的温度和压强均相同时，三种气体的密度：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当它们的温度和密度都相同时，三种气体的压强：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当它们的质量和温度、压强均相同时，三种气体的体积：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当它们的压强和温度均相同时，三种气体的质量：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)&lt;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)&lt;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dde74e14b.choices?vop=1&amp;pid=18e3c2c5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dde74e14b?vop=1&amp;pid=18e3c2c50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2828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dde74e14b?vop=1&amp;pid=18e3c2c50&amp;color=0,0,0&amp;vtp=1&amp;bbb=1&amp;hb=1"/>
              <p:cNvSpPr/>
              <p:nvPr/>
            </p:nvSpPr>
            <p:spPr>
              <a:xfrm>
                <a:off x="832104" y="3218871"/>
                <a:ext cx="10531904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同温同压下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气体密度之比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气体摩尔质量之比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三种气体的摩尔质量分别为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则密度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𝑛𝑅𝑇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𝑅𝑇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𝑝𝑀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𝑅𝑇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𝑅𝑇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当温度和密度相同时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气体压强与其摩尔质量成反比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所以三种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气体的压强大小顺序是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项分析可知同温同压下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密度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质量相同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可知密度和体积成反比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故体积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体积关系不知道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无法判断质量关系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dde74e14b?vop=1&amp;pid=18e3c2c5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18871"/>
                <a:ext cx="10531904" cy="2514600"/>
              </a:xfrm>
              <a:prstGeom prst="rect">
                <a:avLst/>
              </a:prstGeom>
              <a:blipFill>
                <a:blip r:embed="rId6"/>
                <a:stretch>
                  <a:fillRect l="-1390" r="-869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</Words>
  <Application>Microsoft Office PowerPoint</Application>
  <PresentationFormat>宽屏</PresentationFormat>
  <Paragraphs>85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2025-05-14T03:23:00Z</dcterms:created>
  <dcterms:modified xsi:type="dcterms:W3CDTF">2025-05-14T03:28:57Z</dcterms:modified>
  <cp:category/>
  <cp:contentStatus/>
</cp:coreProperties>
</file>