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72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bc2ad5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463b97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c68c43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bc2ad5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463b97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c68c43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7f687759?pid=0bc2ad5d1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解题时注意所给元素是否含短周期元素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确定大概位置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注意题中所给同族元素位置关系在元素周期表中存在的几种情况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035e2afe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2035e2afe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熟记定位元素，速推元素位置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53deecb8?pid=1463b9796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在分析“元素推断”类试题时，除了找元素推断的突破口，还要掌握速推元素位置的方法。采用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族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元素定位等方法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，能帮助我们快速解决元素定位的问题，从而快速解答“元素推断”类试题。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7b129b6a?sp=1&amp;pid=2c68c43d4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由原子序数确定元素在周期表中的位置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（1）原子结构示意图法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推断依据：周期数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原子电子层数，主族序数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原子最外层电子数。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适用范围：位于主族且核电荷数较小的元素的位置推断。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7b129b6a?sp=1&amp;pid=2c68c43d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7b129b6a?sp=1&amp;pid=2c68c43d4&amp;color=0,0,0&amp;vtp=1&amp;bt=1&amp;bb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（2）0族元素定位法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0族元素原子序数与周期序数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37b129b6a?colgroup=12,5,5,5,5,5,5,5&amp;pid=2c68c43d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2099409"/>
                  </p:ext>
                </p:extLst>
              </p:nvPr>
            </p:nvGraphicFramePr>
            <p:xfrm>
              <a:off x="832104" y="2032000"/>
              <a:ext cx="10533888" cy="1022604"/>
            </p:xfrm>
            <a:graphic>
              <a:graphicData uri="http://schemas.openxmlformats.org/drawingml/2006/table">
                <a:tbl>
                  <a:tblPr/>
                  <a:tblGrid>
                    <a:gridCol w="2404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稀有气体元素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Ar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Kr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Rn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周期序数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37b129b6a?colgroup=12,5,5,5,5,5,5,5&amp;pid=2c68c43d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2099409"/>
                  </p:ext>
                </p:extLst>
              </p:nvPr>
            </p:nvGraphicFramePr>
            <p:xfrm>
              <a:off x="832104" y="2032000"/>
              <a:ext cx="10533888" cy="1022604"/>
            </p:xfrm>
            <a:graphic>
              <a:graphicData uri="http://schemas.openxmlformats.org/drawingml/2006/table">
                <a:tbl>
                  <a:tblPr/>
                  <a:tblGrid>
                    <a:gridCol w="2404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612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稀有气体元素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421" t="-1786" r="-603158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806" t="-1786" r="-500000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6806" t="-1786" r="-400000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9474" t="-1786" r="-302105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06283" t="-1786" r="-200524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10000" t="-1786" r="-101579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05759" t="-1786" r="-1047" b="-2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周期序数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P_4_BD#37b129b6a?pid=2c68c43d4&amp;color=0,0,0&amp;vtp=1&amp;bbb=1"/>
          <p:cNvSpPr/>
          <p:nvPr/>
        </p:nvSpPr>
        <p:spPr>
          <a:xfrm>
            <a:off x="832104" y="31877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②推断思维模型</a:t>
            </a:r>
            <a:endParaRPr lang="en-US" altLang="zh-CN" sz="1800" dirty="0"/>
          </a:p>
        </p:txBody>
      </p:sp>
      <p:pic>
        <p:nvPicPr>
          <p:cNvPr id="5" name="P_4_BD#37b129b6a?pid=2c68c43d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4136" y="3730625"/>
            <a:ext cx="5440680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7b129b6a?sp=1&amp;pid=2c68c43d4&amp;color=0,0,0&amp;vtp=1&amp;bt=1&amp;bbb=1"/>
          <p:cNvSpPr/>
          <p:nvPr/>
        </p:nvSpPr>
        <p:spPr>
          <a:xfrm>
            <a:off x="832104" y="1080000"/>
            <a:ext cx="10533888" cy="419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由元素位置关系推断原子序数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（1）元素周期表中相邻元素的原子序数差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同周期相邻的两元素的原子序数相差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（2）同周期第ⅡA族和第ⅢA族元素的原子序数差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第二、三周期中，第ⅡA族和第ⅢA族元素的原子序数之差为1。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第四、五周期中，第ⅡA族和第ⅢA族元素的原子序数之差为11。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第六、七周期中，第ⅡA族和第ⅢA族元素的原子序数之差为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25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（3）同主族相邻元素的原子序数差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同主族相邻元素若在过渡元素左侧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，原子序数之差为原子序数较小的元素所在周期容纳元素种数，同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主族相邻元素若在过渡元素右侧，原子序数之差为原子序数较大的元素所在周期容纳元素种数。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37b129b6a?sp=1&amp;pid=2c68c43d4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┬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”型和“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┴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”型元素原子序数之间的规律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直接相邻的“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┬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”型元素的原子序数关系如图所示：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37b129b6a?sp=1&amp;pid=2c68c43d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#37b129b6a?pid=2c68c43d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248" y="2041644"/>
            <a:ext cx="3648456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37b129b6a?pid=2c68c43d4&amp;color=0,0,0&amp;vtp=1&amp;bbb=1"/>
              <p:cNvSpPr/>
              <p:nvPr/>
            </p:nvSpPr>
            <p:spPr>
              <a:xfrm>
                <a:off x="832104" y="26639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②直接相邻的“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┴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”型元素的原子序数关系如图所示：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37b129b6a?pid=2c68c43d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639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37b129b6a?pid=2c68c43d4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8032" y="3206869"/>
            <a:ext cx="2532888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37b129b6a?sp=1&amp;pid=2c68c43d4&amp;color=0,0,0&amp;vtp=1&amp;bt=1&amp;bb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（5）“十”型元素原子序数关系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→0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族区域内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，满足“十”型元素原子序数的关系如图所示：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37b129b6a?sp=1&amp;pid=2c68c43d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37b129b6a?pid=2c68c43d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128" y="2032000"/>
            <a:ext cx="7863840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4#37b129b6a?pid=2c68c43d4&amp;color=0,0,0&amp;vtp=1&amp;bbb=1&amp;hb=1"/>
          <p:cNvSpPr/>
          <p:nvPr/>
        </p:nvSpPr>
        <p:spPr>
          <a:xfrm>
            <a:off x="832104" y="29337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推断元素的位置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首先要熟记每一周期的元素种数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采用直接加和各周期的元素种数与所给元素的原子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序数进行比对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也能有效解题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  <p:graphicFrame>
        <p:nvGraphicFramePr>
          <p:cNvPr id="10" name="P_4_BD#37b129b6a?colgroup=12,3,3,3,7,7,7,7&amp;pid=2c68c43d4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22468"/>
              </p:ext>
            </p:extLst>
          </p:nvPr>
        </p:nvGraphicFramePr>
        <p:xfrm>
          <a:off x="832104" y="4305300"/>
          <a:ext cx="10515600" cy="681736"/>
        </p:xfrm>
        <a:graphic>
          <a:graphicData uri="http://schemas.openxmlformats.org/drawingml/2006/table">
            <a:tbl>
              <a:tblPr/>
              <a:tblGrid>
                <a:gridCol w="2432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周期序数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元素种数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32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32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caec5911e?vop=1&amp;pid=0bc2ad5d1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如图为元素周期表中前四周期的一部分，若B元素的原子序数为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则这五种元素的原子序数之和为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caec5911e?vop=1&amp;pid=0bc2ad5d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_2#caec5911e?vop=1&amp;pid=0bc2ad5d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0" y="2032000"/>
            <a:ext cx="104241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caec5911e.bracket?vop=1&amp;pid=0bc2ad5d1&amp;color=0,0,0&amp;vpa=1&amp;vtp=1"/>
          <p:cNvSpPr/>
          <p:nvPr/>
        </p:nvSpPr>
        <p:spPr>
          <a:xfrm>
            <a:off x="1015460" y="1505712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caec5911e.choices?vop=1&amp;pid=0bc2ad5d1&amp;color=0,0,0&amp;vtp=1&amp;bbb=1"/>
              <p:cNvSpPr/>
              <p:nvPr/>
            </p:nvSpPr>
            <p:spPr>
              <a:xfrm>
                <a:off x="832104" y="32131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caec5911e.choices?vop=1&amp;pid=0bc2ad5d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3100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AS.3_1#caec5911e?vop=1&amp;pid=0bc2ad5d1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2293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1#caec5911e?vop=1&amp;pid=0bc2ad5d1&amp;color=0,0,0&amp;vtp=1&amp;bbb=1&amp;hb=1"/>
              <p:cNvSpPr/>
              <p:nvPr/>
            </p:nvSpPr>
            <p:spPr>
              <a:xfrm>
                <a:off x="832104" y="365892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由题干信息可知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，D、B、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分别在元素周期表的第二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四周期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−8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+18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则这五种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元素原子序数之和为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−1)+(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+1)+(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−8)+(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+18)=5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1#caec5911e?vop=1&amp;pid=0bc2ad5d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58926"/>
                <a:ext cx="10531904" cy="1257300"/>
              </a:xfrm>
              <a:prstGeom prst="rect">
                <a:avLst/>
              </a:prstGeom>
              <a:blipFill>
                <a:blip r:embed="rId7"/>
                <a:stretch>
                  <a:fillRect l="-1390" r="-283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Microsoft Office PowerPoint</Application>
  <PresentationFormat>宽屏</PresentationFormat>
  <Paragraphs>89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2025-05-14T03:23:21Z</dcterms:created>
  <dcterms:modified xsi:type="dcterms:W3CDTF">2025-05-14T03:29:15Z</dcterms:modified>
  <cp:category/>
  <cp:contentStatus/>
</cp:coreProperties>
</file>