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209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217d97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0c1d88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9d302b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217d97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c1d88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9d302b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4c1be8411?vop=1&amp;pid=f217d975f&amp;color=0,0,0&amp;vtp=1&amp;bt=1&amp;bbb=1&amp;hb=1"/>
              <p:cNvSpPr/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+16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则下列判断不正确的是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4c1be8411?vop=1&amp;pid=f217d975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blipFill>
                <a:blip r:embed="rId3"/>
                <a:stretch>
                  <a:fillRect l="-1389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4c1be8411.bracket?vop=1&amp;pid=f217d975f&amp;color=0,0,0&amp;vpa=1&amp;vtp=1"/>
          <p:cNvSpPr/>
          <p:nvPr/>
        </p:nvSpPr>
        <p:spPr>
          <a:xfrm>
            <a:off x="7282721" y="1488623"/>
            <a:ext cx="3317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4c1be8411.choices?vop=1&amp;pid=f217d975f&amp;color=0,0,0&amp;vtp=1&amp;bbb=1"/>
              <p:cNvSpPr/>
              <p:nvPr/>
            </p:nvSpPr>
            <p:spPr>
              <a:xfrm>
                <a:off x="832104" y="188924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既有氧化性又有还原性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由信息推测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反应可以进行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4c1be8411.choices?vop=1&amp;pid=f217d975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89243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1389" t="-1653" b="-70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4c1be8411?vop=1&amp;pid=f217d975f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7233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4c1be8411?vop=1&amp;pid=f217d975f&amp;color=0,0,0&amp;vtp=1&amp;bbb=1&amp;hb=1"/>
              <p:cNvSpPr/>
              <p:nvPr/>
            </p:nvSpPr>
            <p:spPr>
              <a:xfrm>
                <a:off x="832104" y="3430261"/>
                <a:ext cx="10531904" cy="257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氧化还原反应中氧化性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800" b="0" i="0" dirty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失电子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中氯气为氧化剂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为还原产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口诀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高价氧化低价还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中间价态两边转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元素处于中间价态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既可以失电子生成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也可以得电子生成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既有氧化性又有还原性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的氧化性又强于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4c1be8411?vop=1&amp;pid=f217d975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30261"/>
                <a:ext cx="10531904" cy="2578100"/>
              </a:xfrm>
              <a:prstGeom prst="rect">
                <a:avLst/>
              </a:prstGeom>
              <a:blipFill>
                <a:blip r:embed="rId6"/>
                <a:stretch>
                  <a:fillRect l="-1390" t="-1655" r="-1448" b="-40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cb365ec5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bcb365ec5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氧化还原反应的“四大规律”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ecac30e0?pid=b0c1d8884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很多同学之所以提“氧化还原”就“色变”，觉得这是一个很难啃的“硬骨头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其实是因为没有真正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从原理上理解氧化还原反应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。本通法将揭秘氧化还原反应的四大基本规律，让你从原理上理解氧化还原反应。</a:t>
            </a:r>
            <a:endParaRPr lang="en-US" altLang="zh-CN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fc6b3820b?sp=1&amp;pid=09d302b2d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1.守恒规律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（应用：氧化还原反应化学（或离子）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方程式的配平和相关计算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（1）得失电子守恒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还原剂失电子总数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氧化剂得电子总数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氧化剂中元素化合价降低的总数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还原剂中元素化合价升高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的总数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（2）质量守恒（原子守恒）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反应前后各元素种类不变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各元素的原子数目不变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（3）电荷守恒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在有离子参加的氧化还原反应中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，反应前后离子所带电荷的总数相等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fc6b3820b?sp=1&amp;pid=09d302b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c6b3820b?sp=1&amp;pid=09d302b2d&amp;color=0,0,0&amp;vtp=1&amp;bt=1&amp;bbb=1"/>
          <p:cNvSpPr/>
          <p:nvPr/>
        </p:nvSpPr>
        <p:spPr>
          <a:xfrm>
            <a:off x="832104" y="1080000"/>
            <a:ext cx="10533888" cy="293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价态规律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高低规律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①元素处于最高价态时，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只表现氧化性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②元素处于中间价态时，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既可能表现氧化性又可能表现还原性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③元素处于最低价态时，只表现还原性。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</a:t>
            </a: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“化”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巧记口诀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高价氧化低价还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中间价态两边转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fc6b3820b?sp=1&amp;pid=09d302b2d&amp;color=0,0,0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（2）归中规律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同种元素不同价态之间发生氧化还原反应时，高价态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低价态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中间价态，即“只靠拢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不交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”。如：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fc6b3820b?sp=1&amp;pid=09d302b2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fc6b3820b?pid=09d302b2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568" y="2451100"/>
            <a:ext cx="768096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fc6b3820b?pid=09d302b2d&amp;color=0,0,0&amp;vtp=1&amp;bbb=1&amp;hb=1"/>
              <p:cNvSpPr/>
              <p:nvPr/>
            </p:nvSpPr>
            <p:spPr>
              <a:xfrm>
                <a:off x="832104" y="4826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②同种元素相邻价态间不发生化学反应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（应用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判断同种元素不同价态的物质间能否发生氧化还原反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有强氧化性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，但二者不能反应，是因为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价之间无稳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定的中间价态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故可用浓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fc6b3820b?pid=09d302b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2600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fc6b3820b?sp=1&amp;pid=09d302b2d&amp;color=0,0,0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（3）歧化规律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同种元素的中间价态物质发生氧化还原反应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，生成该元素的高价态和低价态物质，即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中间价态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低价态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fc6b3820b?sp=1&amp;pid=09d302b2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fc6b3820b?pid=09d302b2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451100"/>
            <a:ext cx="300837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4#fc6b3820b?pid=09d302b2d&amp;color=0,0,0&amp;vtp=1&amp;bt=1&amp;bbb=1"/>
          <p:cNvSpPr/>
          <p:nvPr/>
        </p:nvSpPr>
        <p:spPr>
          <a:xfrm>
            <a:off x="832104" y="35687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巧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记口诀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中间价态不稳定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一上一下两边转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c6b3820b?sp=1&amp;pid=09d302b2d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3.强弱规律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（应用：比较物质间氧化性（或还原性）强弱，或判断氧化剂（或还原剂</a:t>
            </a:r>
            <a:r>
              <a:rPr lang="en-US" altLang="zh-CN" sz="1800" b="0" i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和有还原性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或氧化性）的物质在一定条件下能否发生反应）</a:t>
            </a:r>
            <a:endParaRPr lang="en-US" altLang="zh-CN" dirty="0"/>
          </a:p>
        </p:txBody>
      </p:sp>
      <p:pic>
        <p:nvPicPr>
          <p:cNvPr id="3" name="P_4_BD#fc6b3820b?pid=09d302b2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784" y="2041644"/>
            <a:ext cx="421538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fc6b3820b?pid=09d302b2d&amp;color=0,0,0&amp;vtp=1&amp;bbb=1"/>
              <p:cNvSpPr/>
              <p:nvPr/>
            </p:nvSpPr>
            <p:spPr>
              <a:xfrm>
                <a:off x="832104" y="29560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还原性：还原剂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还原产物。氧化性：氧化剂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越容易失去电子的物质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失去电子后形成的物质就越难得到电子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越容易得到电子的物质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得到电子后形成的物质就越难失去电子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fc6b3820b?pid=09d302b2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560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c6b3820b?sp=1&amp;pid=09d302b2d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先后规律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（1）同一氧化剂与多种还原剂混合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（该氧化剂的量不足时，还原性强的还原剂先被氧化）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已知还原性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①当氯气通入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溶液时，氯气的量不足时首先氧化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（因为还原性：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②当氯气通入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溶液时，氯气的量不足时首先氧化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（因为还原性：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（2）同一还原剂与多种氧化剂混合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（该还原剂的量不足时，氧化性强的氧化剂先被还原）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已知氧化性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的溶液中加入铁粉，铁粉先与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反应，然后再依次与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c6b3820b?sp=1&amp;pid=09d302b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Microsoft Office PowerPoint</Application>
  <PresentationFormat>宽屏</PresentationFormat>
  <Paragraphs>68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2025-05-14T03:21:14Z</dcterms:created>
  <dcterms:modified xsi:type="dcterms:W3CDTF">2025-05-14T03:28:47Z</dcterms:modified>
  <cp:category/>
  <cp:contentStatus/>
</cp:coreProperties>
</file>