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073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516739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479478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c9d889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516739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479478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c9d889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cc715e7d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4cc715e7d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“左强右弱”速判氧化性、还原性强弱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3f346632?pid=d47947859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氧化性、还原性强弱判断是学生在学习过程中容易混淆的点，难度不大，但很容易出错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本通法带你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解决考试中判断氧化性与还原性强弱顺序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、反应是否能发生等问题。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b9913906?sp=1&amp;pid=6c9d8895c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技巧：圈物质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左强右弱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（1）步骤一：圈物质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（将最终要用的物质在题目中圈出来）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有下列四个离子方程式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（圈出反应中的氧化剂和氧化产物）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（2）步骤二：左强右弱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被圈出的物质中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，离子方程式左边物质的氧化性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离子方程式右边物质的氧化性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根据反应判断氧化性由强到弱的顺序为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（物质还原性强弱的比较同理）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r>
                  <a:rPr lang="en-US" altLang="zh-CN" b="1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牢记口诀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圈物质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左强右弱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即可在解题速度上超越传统方法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先判定反应中氧化剂和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氧化产物和还原产物各是什么物质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再根据氧化剂的氧化性强于氧化产物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还原剂的还原性强于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还原产物进行判断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提高解题效率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让你轻松搞定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b9913906?sp=1&amp;pid=6c9d8895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331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c1bce9b39?vop=1&amp;pid=d5167394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已知有下列四个反应：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1_2#c1bce9b39?vop=1&amp;pid=d51673948&amp;color=0,0,0&amp;vtp=1&amp;bbb=1"/>
              <p:cNvSpPr/>
              <p:nvPr/>
            </p:nvSpPr>
            <p:spPr>
              <a:xfrm>
                <a:off x="832104" y="1492369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85944" algn="l"/>
                  </a:tabLst>
                  <a:defRPr/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8594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C_4_BD.1_2#c1bce9b39?vop=1&amp;pid=d5167394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2369"/>
                <a:ext cx="10533888" cy="914400"/>
              </a:xfrm>
              <a:prstGeom prst="rect">
                <a:avLst/>
              </a:prstGeom>
              <a:blipFill>
                <a:blip r:embed="rId3"/>
                <a:stretch>
                  <a:fillRect l="-1389" b="-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BD.1_3#c1bce9b39?vop=1&amp;pid=d51673948&amp;color=0,0,0&amp;vtp=1&amp;bbb=1"/>
          <p:cNvSpPr/>
          <p:nvPr/>
        </p:nvSpPr>
        <p:spPr>
          <a:xfrm>
            <a:off x="832104" y="2406769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4_AN.2_1#c1bce9b39.bracket?vop=1&amp;pid=d51673948&amp;color=0,0,0&amp;vpa=1&amp;vtp=1"/>
          <p:cNvSpPr/>
          <p:nvPr/>
        </p:nvSpPr>
        <p:spPr>
          <a:xfrm>
            <a:off x="3301460" y="2403594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_4#c1bce9b39.choices?vop=1&amp;pid=d51673948&amp;color=0,0,0&amp;vtp=1&amp;bbb=1"/>
              <p:cNvSpPr/>
              <p:nvPr/>
            </p:nvSpPr>
            <p:spPr>
              <a:xfrm>
                <a:off x="832104" y="285704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②③④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中的氧化产物分别是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根据①②③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可以得到还原性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和体现还原性的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个数比为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1_4#c1bce9b39.choices?vop=1&amp;pid=d5167394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704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c1bce9b39?vop=1&amp;pid=d51673948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c1bce9b39?vop=1&amp;pid=d51673948&amp;color=0,0,0&amp;vtp=1&amp;bt=1&amp;bbb=1&amp;hb=1"/>
              <p:cNvSpPr/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在氧化还原反应中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所含元素化合价升高的物质发生氧化反应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的氧化产物分别为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还原剂的还原性强于还原产物的还原性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左强右弱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氧化剂少量时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优先与还原性较强的物质反应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①②③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可知还原性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无法比较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的个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（竞争反应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故不能发生反应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itchFamily="34" charset="-122"/>
                              <a:cs typeface="楷体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若参加反应的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的个数为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则只有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中氯元素化合价升高转化为氯气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体现还原性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所以在反应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和体现还原性的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个数比为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c1bce9b39?vop=1&amp;pid=d5167394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blipFill>
                <a:blip r:embed="rId4"/>
                <a:stretch>
                  <a:fillRect l="-1390" r="-3185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宽屏</PresentationFormat>
  <Paragraphs>36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2025-05-14T03:21:10Z</dcterms:created>
  <dcterms:modified xsi:type="dcterms:W3CDTF">2025-05-14T03:28:10Z</dcterms:modified>
  <cp:category/>
  <cp:contentStatus/>
</cp:coreProperties>
</file>