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177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8e5afab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8b5d5a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a9333c3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8e5afab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8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8b5d5a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a9333c3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0074faa54?sp=1&amp;pid=2a9333c3b&amp;color=0,0,0&amp;mp=1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3.图示法表示氧化物之间的关系</a:t>
            </a:r>
            <a:endParaRPr lang="en-US" altLang="zh-CN" sz="1800" dirty="0"/>
          </a:p>
        </p:txBody>
      </p:sp>
      <p:pic>
        <p:nvPicPr>
          <p:cNvPr id="3" name="P_4_BD#0074faa54?pid=2a9333c3b&amp;color=0,0,0&amp;mp=1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1568" y="1622544"/>
            <a:ext cx="5385816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#0074faa54?pid=2a9333c3b&amp;color=0,0,0&amp;mp=1&amp;vtp=1&amp;bbb=1"/>
              <p:cNvSpPr/>
              <p:nvPr/>
            </p:nvSpPr>
            <p:spPr>
              <a:xfrm>
                <a:off x="832104" y="34513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总结</a:t>
                </a:r>
              </a:p>
              <a:p>
                <a:pPr lvl="0" algn="ctr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一定三不定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从关系图中很容易得出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碱性氧化物一定是金属氧化物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金属氧化物不一定是碱性氧化物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酸性氧化物不一定是非金属氧化物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非金属氧化物不一定是酸性氧化物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#0074faa54?pid=2a9333c3b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513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r="-3067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_1#c4fbf4b17?vop=1&amp;pid=28e5afab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下列物质的分类正确的是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" name="QB_4_BD.1_2#c4fbf4b17?colgroup=4,9,9,11,9,9&amp;vop=1&amp;pid=28e5afab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2083392"/>
                  </p:ext>
                </p:extLst>
              </p:nvPr>
            </p:nvGraphicFramePr>
            <p:xfrm>
              <a:off x="832104" y="1622425"/>
              <a:ext cx="10497312" cy="1704340"/>
            </p:xfrm>
            <a:graphic>
              <a:graphicData uri="http://schemas.openxmlformats.org/drawingml/2006/table">
                <a:tbl>
                  <a:tblPr/>
                  <a:tblGrid>
                    <a:gridCol w="10515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5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ClO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" name="QB_4_BD.1_2#c4fbf4b17?colgroup=4,9,9,11,9,9&amp;vop=1&amp;pid=28e5afab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2083392"/>
                  </p:ext>
                </p:extLst>
              </p:nvPr>
            </p:nvGraphicFramePr>
            <p:xfrm>
              <a:off x="832104" y="1622425"/>
              <a:ext cx="10497312" cy="1704340"/>
            </p:xfrm>
            <a:graphic>
              <a:graphicData uri="http://schemas.openxmlformats.org/drawingml/2006/table">
                <a:tbl>
                  <a:tblPr/>
                  <a:tblGrid>
                    <a:gridCol w="10515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589" t="-101786" r="-431507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044" t="-101786" r="-330034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737" t="-101786" r="-154474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0068" t="-101786" r="-101027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8396" t="-101786" r="-683"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589" t="-201786" r="-431507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044" t="-201786" r="-330034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737" t="-201786" r="-154474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0068" t="-201786" r="-101027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8396" t="-201786" r="-683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589" t="-301786" r="-431507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044" t="-301786" r="-330034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737" t="-301786" r="-154474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0068" t="-301786" r="-101027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8396" t="-301786" r="-683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589" t="-401786" r="-43150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044" t="-401786" r="-33003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737" t="-401786" r="-15447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0068" t="-401786" r="-10102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8396" t="-401786" r="-683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4_AN.2_1#c4fbf4b17.bracket?vop=1&amp;pid=28e5afabd&amp;color=0,0,0&amp;vpa=1&amp;vtp=1"/>
          <p:cNvSpPr/>
          <p:nvPr/>
        </p:nvSpPr>
        <p:spPr>
          <a:xfrm>
            <a:off x="3988848" y="1075817"/>
            <a:ext cx="3190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5" name="QB_4_AS.3_1#c4fbf4b17?vop=1&amp;pid=28e5afabd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52793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S.3_1#c4fbf4b17?vop=1&amp;pid=28e5afabd&amp;color=0,0,0&amp;vtp=1&amp;bbb=1&amp;hb=1"/>
              <p:cNvSpPr/>
              <p:nvPr/>
            </p:nvSpPr>
            <p:spPr>
              <a:xfrm>
                <a:off x="832104" y="3463925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是碱不是盐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为酸性氧化物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不是酸性氧化物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属于不成盐氧化物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俗称纯碱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但其是盐不是碱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（在水溶液中解离出的阳离子都是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的才是酸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盐不是酸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S.3_1#c4fbf4b17?vop=1&amp;pid=28e5afab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63925"/>
                <a:ext cx="10531904" cy="1257300"/>
              </a:xfrm>
              <a:prstGeom prst="rect">
                <a:avLst/>
              </a:prstGeom>
              <a:blipFill>
                <a:blip r:embed="rId5"/>
                <a:stretch>
                  <a:fillRect l="-1390" r="-753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8a3de65b.fixed?pid=bdeb58417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78a3de65b.fixed?pid=bdeb58417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“顿悟式”判断酸性氧化物和碱性氧化物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5a1f3cab?pid=58b5d5ad4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酸性氧化物、碱性氧化物这组概念与另一组概念金属氧化物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非金属氧化物之间的关系是不是不容易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捋清楚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？本通法从物质分类的角度让你顿悟多种氧化物之间的关联。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0074faa54?sp=1&amp;pid=2a9333c3b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1.氧化物的分类</a:t>
            </a:r>
            <a:endParaRPr lang="en-US" altLang="zh-CN" sz="1800" dirty="0"/>
          </a:p>
        </p:txBody>
      </p:sp>
      <p:pic>
        <p:nvPicPr>
          <p:cNvPr id="3" name="P_4_BD#0074faa54?pid=2a9333c3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8728" y="1622544"/>
            <a:ext cx="5102352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0074faa54?sp=1&amp;pid=2a9333c3b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酸性氧化物与碱性氧化物的判断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（1）酸性氧化物的判断方法</a:t>
            </a:r>
            <a:endParaRPr lang="en-US" altLang="zh-CN" sz="1800" dirty="0"/>
          </a:p>
        </p:txBody>
      </p:sp>
      <p:pic>
        <p:nvPicPr>
          <p:cNvPr id="4" name="P_4_BD#0074faa54?pid=2a9333c3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8264" y="2041644"/>
            <a:ext cx="339242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0074faa54?sp=1&amp;pid=2a9333c3b&amp;color=0,0,0&amp;vtp=1&amp;bbb=1&amp;hb=1"/>
              <p:cNvSpPr/>
              <p:nvPr/>
            </p:nvSpPr>
            <p:spPr>
              <a:xfrm>
                <a:off x="832104" y="3959344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①根据酸性氧化物的性质判断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在酸性氧化物与水或碱的反应中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，反应前后酸性氧化物的中心元素（非氧元素）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化合价均未发生变化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反应时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C元素为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C元素也为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为酸性氧化物。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②特例法直接通杀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先上结论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：大部分非金属氧化物都是酸性氧化物。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P_4_BD#0074faa54?sp=1&amp;pid=2a9333c3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59344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r="-3530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074faa54?pid=2a9333c3b&amp;color=0,0,0&amp;vtp=1&amp;bt=1&amp;bbb=1"/>
          <p:cNvSpPr/>
          <p:nvPr/>
        </p:nvSpPr>
        <p:spPr>
          <a:xfrm>
            <a:off x="832104" y="1078992"/>
            <a:ext cx="106251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绝大部分非金属氧化物是酸性氧化物，但是酸性氧化物不一定都是非金属氧化物。它们的关系如图：</a:t>
            </a:r>
            <a:endParaRPr lang="en-US" altLang="zh-CN" sz="1800" dirty="0"/>
          </a:p>
        </p:txBody>
      </p:sp>
      <p:pic>
        <p:nvPicPr>
          <p:cNvPr id="3" name="P_4_BD#0074faa54?pid=2a9333c3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528" y="1622425"/>
            <a:ext cx="3730752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0074faa54?bid=1&amp;pid=2a9333c3b&amp;color=0,0,0&amp;vtp=1"/>
              <p:cNvSpPr/>
              <p:nvPr/>
            </p:nvSpPr>
            <p:spPr>
              <a:xfrm>
                <a:off x="2637093" y="3057525"/>
                <a:ext cx="8662861" cy="166116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酸性氧化物：大部分非金属氧化物都是酸性氧化物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金属氧化物中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为酸性氧化物）</a:t>
                </a:r>
                <a:endParaRPr lang="en-US" altLang="zh-CN" sz="1800" dirty="0"/>
              </a:p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不成盐氧化物：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、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、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、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endParaRPr lang="en-US" altLang="zh-CN" sz="1800" dirty="0"/>
              </a:p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过氧化物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0074faa54?bid=1&amp;pid=2a9333c3b&amp;color=0,0,0&amp;vtp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7093" y="3057525"/>
                <a:ext cx="8662861" cy="1661160"/>
              </a:xfrm>
              <a:prstGeom prst="rect">
                <a:avLst/>
              </a:prstGeom>
              <a:blipFill>
                <a:blip r:embed="rId4"/>
                <a:stretch>
                  <a:fillRect l="-1689" t="-368" r="-1196" b="-55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4_BD#0074faa54?bid=1&amp;pid=2a9333c3b&amp;color=0,0,0&amp;vtp=1"/>
          <p:cNvSpPr/>
          <p:nvPr/>
        </p:nvSpPr>
        <p:spPr>
          <a:xfrm>
            <a:off x="832104" y="3532505"/>
            <a:ext cx="1481138" cy="419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非金属氧化物</a:t>
            </a:r>
            <a:endParaRPr lang="en-US" altLang="zh-CN" sz="1800" dirty="0"/>
          </a:p>
          <a:p>
            <a:pPr algn="l" latinLnBrk="1">
              <a:lnSpc>
                <a:spcPct val="150000"/>
              </a:lnSpc>
            </a:pPr>
            <a:endParaRPr lang="en-US" altLang="zh-CN" sz="1800" dirty="0"/>
          </a:p>
        </p:txBody>
      </p:sp>
      <p:sp>
        <p:nvSpPr>
          <p:cNvPr id="6" name="SystemAddBraceShape"/>
          <p:cNvSpPr/>
          <p:nvPr/>
        </p:nvSpPr>
        <p:spPr>
          <a:xfrm>
            <a:off x="2319592" y="3311525"/>
            <a:ext cx="165100" cy="1264920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0074faa54?sp=1&amp;pid=2a9333c3b&amp;color=0,0,0&amp;vtp=1&amp;bt=1&amp;bbb=1"/>
              <p:cNvSpPr/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碱性氧化物的判断方法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①根据碱性氧化物的性质判断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碱性氧化物的判断方法与酸性氧化物的判断方法类似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，同样根据反应前后中心元素（非氧元素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合价不变来判断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。例如：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与稀盐酸反应时，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元素也为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碱性氧化物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0074faa54?sp=1&amp;pid=2a9333c3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1331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_BD#0074faa54?pid=2a9333c3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120" y="3263900"/>
            <a:ext cx="3419856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4_BD#0074faa54?sp=1&amp;pid=2a9333c3b&amp;color=0,0,0&amp;vtp=1&amp;bbb=1"/>
          <p:cNvSpPr/>
          <p:nvPr/>
        </p:nvSpPr>
        <p:spPr>
          <a:xfrm>
            <a:off x="832104" y="48133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②特例法直接通杀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先上结论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：大部分金属氧化物都是碱性氧化物。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074faa54?pid=2a9333c3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碱性氧化物一定是金属氧化物，但金属氧化物不一定都是碱性氧化物。它们的关系如图：</a:t>
            </a:r>
            <a:endParaRPr lang="en-US" altLang="zh-CN" sz="1800" dirty="0"/>
          </a:p>
        </p:txBody>
      </p:sp>
      <p:pic>
        <p:nvPicPr>
          <p:cNvPr id="3" name="P_4_BD#0074faa54?pid=2a9333c3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1144" y="1622425"/>
            <a:ext cx="302666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0074faa54?pid=2a9333c3b&amp;color=0,0,0&amp;vtp=1&amp;bbb=1"/>
              <p:cNvSpPr/>
              <p:nvPr/>
            </p:nvSpPr>
            <p:spPr>
              <a:xfrm>
                <a:off x="832104" y="2917825"/>
                <a:ext cx="10533888" cy="173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1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金属氧化物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碱性氧化物：大部分金属氧化物都是碱性氧化物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酸性氧化物：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Mn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7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、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CrO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等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过氧化物：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Na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等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d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超氧化物：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KO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等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e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两性氧化物：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Al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、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ZnO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等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0074faa54?pid=2a9333c3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17825"/>
                <a:ext cx="10533888" cy="1739900"/>
              </a:xfrm>
              <a:prstGeom prst="rect">
                <a:avLst/>
              </a:prstGeom>
              <a:blipFill>
                <a:blip r:embed="rId4"/>
                <a:stretch>
                  <a:fillRect b="-3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074faa54?pid=2a9333c3b&amp;color=0,0,0&amp;mp=1&amp;vtp=1&amp;bt=1&amp;bbb=1&amp;hb=1"/>
          <p:cNvSpPr/>
          <p:nvPr/>
        </p:nvSpPr>
        <p:spPr>
          <a:xfrm>
            <a:off x="832104" y="1080000"/>
            <a:ext cx="10533888" cy="2514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酸性氧化物和碱性氧化物的判断一定要从其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定义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分析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是否能与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酸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或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碱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反应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是否生成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水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对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生成盐和水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的理解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：①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只生成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水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两种物质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不能有其他类型的生成物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；②“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只有一种盐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不能生成多种盐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酸性氧化物与碱的反应不属于复分解反应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碱性氧化物与酸的反应属于复分解反应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反应中元素的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化合价均未发生变化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Microsoft Office PowerPoint</Application>
  <PresentationFormat>宽屏</PresentationFormat>
  <Paragraphs>83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2025-05-14T06:21:21Z</dcterms:created>
  <dcterms:modified xsi:type="dcterms:W3CDTF">2025-05-14T06:21:58Z</dcterms:modified>
  <cp:category/>
  <cp:contentStatus/>
</cp:coreProperties>
</file>