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3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24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95b628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4af980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知识点总结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faec91d5.fixed?pid=6b0413eea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抢分攻略3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c5acba1b?sp=1&amp;pid=995b62832&amp;color=0,0,0&amp;vtp=1&amp;bt=1&amp;bbb=1&amp;hb=1"/>
              <p:cNvSpPr/>
              <p:nvPr/>
            </p:nvSpPr>
            <p:spPr>
              <a:xfrm>
                <a:off x="832104" y="1080000"/>
                <a:ext cx="10533888" cy="381450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铁与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缓慢氧化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点燃条件下生成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。铁与水蒸气在高温下生成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注意化学方程式中，水要注明为气态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不加气体符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（黑色）不稳定，在空气中受热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会被氧化为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具有磁性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，可用于制作打印机的墨粉。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在空气中加热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，在分解的同时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，化学方程式为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所以在空气中加热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得不到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时不能先加氯水后加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溶液，也不能将加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KSCN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溶液后的混合溶液加入足量的新制氯水中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新制氯水可能会氧化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SCN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同时存在时不能用酸性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溶液检验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能还原酸性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有干扰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c5acba1b?sp=1&amp;pid=995b628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814509"/>
              </a:xfrm>
              <a:prstGeom prst="rect">
                <a:avLst/>
              </a:prstGeom>
              <a:blipFill>
                <a:blip r:embed="rId3"/>
                <a:stretch>
                  <a:fillRect l="-1389" r="-926" b="-36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c5acba1b?sp=1&amp;pid=995b62832&amp;color=0,0,0&amp;vtp=1&amp;bt=1&amp;bbb=1&amp;hb=1"/>
              <p:cNvSpPr/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检验物质中是否含有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时，在无法确定待测物质中是否含有其他还原性物质的情况下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不能用酸性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使无机物褪色不是因为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的漂白性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使高锰酸钾溶液褪色是因为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而使滴有酚酞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溶液褪色是因为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是酸性氧化物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硫燃烧只能生成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，不会生成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反应直接生成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不能一步反应得到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的钝化是化学变化，不能表述为“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钝化，与浓硝酸、浓硫酸不反应”。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氨气的制备不能直接加热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，应用加热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的固体混合物制氨气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vl="0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的收集要注意防止倒吸。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c5acba1b?sp=1&amp;pid=995b628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90900"/>
              </a:xfrm>
              <a:prstGeom prst="rect">
                <a:avLst/>
              </a:prstGeom>
              <a:blipFill>
                <a:blip r:embed="rId3"/>
                <a:stretch>
                  <a:fillRect l="-1389" r="-694" b="-23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dfd6d399b?sp=1&amp;pid=84af98069&amp;color=0,0,0&amp;vtp=1&amp;bt=1&amp;bbb=1"/>
              <p:cNvSpPr/>
              <p:nvPr/>
            </p:nvSpPr>
            <p:spPr>
              <a:xfrm>
                <a:off x="832104" y="1080000"/>
                <a:ext cx="10533888" cy="1727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1.铁及其化合物的重要反应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9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↑+14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SCN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SCN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红色溶液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dfd6d399b?sp=1&amp;pid=84af9806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727200"/>
              </a:xfrm>
              <a:prstGeom prst="rect">
                <a:avLst/>
              </a:prstGeom>
              <a:blipFill>
                <a:blip r:embed="rId3"/>
                <a:stretch>
                  <a:fillRect l="-1389" b="-56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#dfd6d399b?sp=1&amp;pid=84af98069&amp;color=0,0,0&amp;vtp=1&amp;bt=1&amp;bbb=1"/>
              <p:cNvSpPr/>
              <p:nvPr/>
            </p:nvSpPr>
            <p:spPr>
              <a:xfrm>
                <a:off x="832104" y="2814248"/>
                <a:ext cx="10533888" cy="2628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2.硫及其化合物的重要反应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P_4#dfd6d399b?sp=1&amp;pid=84af9806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14248"/>
                <a:ext cx="10533888" cy="2628900"/>
              </a:xfrm>
              <a:prstGeom prst="rect">
                <a:avLst/>
              </a:prstGeom>
              <a:blipFill>
                <a:blip r:embed="rId4"/>
                <a:stretch>
                  <a:fillRect l="-1389" b="-20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dfd6d399b?sp=1&amp;pid=84af98069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3.氮及其化合物的重要反应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4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1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1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1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1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4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18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18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7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光照或</m:t>
                                      </m:r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（稀）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09744" algn="l"/>
                  </a:tabLst>
                  <a:defRPr/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dfd6d399b?sp=1&amp;pid=84af9806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12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宽屏</PresentationFormat>
  <Paragraphs>41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等线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2025-05-14T06:59:14Z</dcterms:created>
  <dcterms:modified xsi:type="dcterms:W3CDTF">2025-05-14T07:17:03Z</dcterms:modified>
  <cp:category/>
  <cp:contentStatus/>
</cp:coreProperties>
</file>