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1" r:id="rId6"/>
    <p:sldId id="262" r:id="rId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176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28475d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911aa2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67d922c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28475d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1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911aa2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67d922c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133e3ec68.fixed?pid=f319183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133e3ec68.fixed?pid=f319183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“左强右弱”速判氧化性、还原性强弱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3693f292?pid=5911aa211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氧化性、还原性强弱判断是学生在学习过程中容易混淆的点，难度不大，但很容易出错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本通法带你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解决考试中判断氧化性与还原性强弱顺序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、反应是否能发生等问题。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72db54b9?sp=1&amp;pid=b67d922c9&amp;color=0,0,0&amp;vtp=1&amp;bt=1&amp;bbb=1"/>
          <p:cNvSpPr/>
          <p:nvPr/>
        </p:nvSpPr>
        <p:spPr>
          <a:xfrm>
            <a:off x="832104" y="1078992"/>
            <a:ext cx="10533888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技巧：圈物质，左强右弱</a:t>
            </a:r>
            <a:endParaRPr lang="en-US" altLang="zh-CN" sz="2200" dirty="0"/>
          </a:p>
        </p:txBody>
      </p:sp>
      <p:sp>
        <p:nvSpPr>
          <p:cNvPr id="3" name="P_5_BD#1aa4defbe?sp=1&amp;pid=a72db54b9&amp;color=0,0,0&amp;vtp=1&amp;bbb=1"/>
          <p:cNvSpPr/>
          <p:nvPr/>
        </p:nvSpPr>
        <p:spPr>
          <a:xfrm>
            <a:off x="832104" y="1570233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（1）步骤一：圈物质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（将最终要用的物质在题目中圈出来）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有下列四个离子方程式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（圈出反应中的氧化剂和氧化产物）</a:t>
            </a:r>
            <a:endParaRPr lang="en-US" altLang="zh-CN" sz="1800" dirty="0"/>
          </a:p>
        </p:txBody>
      </p:sp>
      <p:pic>
        <p:nvPicPr>
          <p:cNvPr id="4" name="P_5#1aa4defbe?pid=a72db54b9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824" y="2531555"/>
            <a:ext cx="8147304" cy="39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5_BD#1aa4defbe?sp=1&amp;pid=a72db54b9&amp;color=0,0,0&amp;vtp=1&amp;bbb=1"/>
              <p:cNvSpPr/>
              <p:nvPr/>
            </p:nvSpPr>
            <p:spPr>
              <a:xfrm>
                <a:off x="832104" y="3052255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（2）步骤二：左强右弱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被圈出的物质中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，离子方程式左边物质的氧化性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离子方程式右边物质的氧化性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根据反应判断氧化性由强到弱的顺序为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D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物质还原性强弱的比较同理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话里有“化”</a:t>
                </a:r>
                <a:r>
                  <a:rPr lang="en-US" altLang="zh-CN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牢记口诀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圈物质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左强右弱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即可在解题速度上超越传统方法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先判定反应中氧化剂和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还原剂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氧化产物和还原产物各是什么物质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再根据氧化剂的氧化性强于氧化产物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还原剂的还原性强于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还原产物进行判断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提高解题效率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让你轻松搞定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P_5_BD#1aa4defbe?sp=1&amp;pid=a72db54b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052255"/>
                <a:ext cx="10533888" cy="2514600"/>
              </a:xfrm>
              <a:prstGeom prst="rect">
                <a:avLst/>
              </a:prstGeom>
              <a:blipFill>
                <a:blip r:embed="rId4"/>
                <a:stretch>
                  <a:fillRect l="-1389" r="-1331" b="-36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_1#c79bb0995?vop=1&amp;pid=028475dc6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已知有下列四个反应：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1_2#c79bb0995?vop=1&amp;pid=028475dc6&amp;color=0,0,0&amp;vtp=1&amp;bbb=1"/>
              <p:cNvSpPr/>
              <p:nvPr/>
            </p:nvSpPr>
            <p:spPr>
              <a:xfrm>
                <a:off x="832104" y="1492369"/>
                <a:ext cx="10533888" cy="914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85944" algn="l"/>
                  </a:tabLst>
                  <a:defRPr/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488594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↑+3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QC_4_BD.1_2#c79bb0995?vop=1&amp;pid=028475d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2369"/>
                <a:ext cx="10533888" cy="914400"/>
              </a:xfrm>
              <a:prstGeom prst="rect">
                <a:avLst/>
              </a:prstGeom>
              <a:blipFill>
                <a:blip r:embed="rId3"/>
                <a:stretch>
                  <a:fillRect l="-1389" b="-8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BD.1_3#c79bb0995?vop=1&amp;pid=028475dc6&amp;color=0,0,0&amp;vtp=1&amp;bbb=1"/>
          <p:cNvSpPr/>
          <p:nvPr/>
        </p:nvSpPr>
        <p:spPr>
          <a:xfrm>
            <a:off x="832104" y="2406769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下列有关说法正确的是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1800" b="0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1800" dirty="0"/>
          </a:p>
        </p:txBody>
      </p:sp>
      <p:sp>
        <p:nvSpPr>
          <p:cNvPr id="5" name="QC_4_AN.2_1#c79bb0995.bracket?vop=1&amp;pid=028475dc6&amp;color=0,0,0&amp;vpa=1&amp;vtp=1"/>
          <p:cNvSpPr/>
          <p:nvPr/>
        </p:nvSpPr>
        <p:spPr>
          <a:xfrm>
            <a:off x="3301460" y="2403594"/>
            <a:ext cx="3317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7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C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1_4#c79bb0995.choices?vop=1&amp;pid=028475dc6&amp;color=0,0,0&amp;vtp=1&amp;bbb=1"/>
              <p:cNvSpPr/>
              <p:nvPr/>
            </p:nvSpPr>
            <p:spPr>
              <a:xfrm>
                <a:off x="832104" y="2857040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②③④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中的氧化产物分别是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根据①②③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可以得到还原性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不能发生反应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中参加反应的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和体现还原性的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个数比为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1:6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6" name="QC_4_BD.1_4#c79bb0995.choices?vop=1&amp;pid=028475dc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857040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3_1#c79bb0995?vop=1&amp;pid=028475dc6&amp;color=0,0,0&amp;tib=255,255,255&amp;iip=1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4400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AS.3_1#c79bb0995?vop=1&amp;pid=028475dc6&amp;color=0,0,0&amp;vtp=1&amp;bt=1&amp;bbb=1&amp;hb=1"/>
              <p:cNvSpPr/>
              <p:nvPr/>
            </p:nvSpPr>
            <p:spPr>
              <a:xfrm>
                <a:off x="832104" y="1080000"/>
                <a:ext cx="10531904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在氧化还原反应中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所含元素化合价升高的物质发生氧化反应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生成氧化产物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所以反应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③④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的氧化产物分别为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还原剂的还原性强于还原产物的还原性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（“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左强右弱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”），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氧化剂少量时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优先与还原性较强的物质反应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①②③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可知还原性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无法比较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还原性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的个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数之比为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时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先氧化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（竞争反应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故不能发生反应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若参加反应的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的个数为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则只有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中氯元素化合价升高转化为氯气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体现还原性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所以在反应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中参加反应的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和体现还原性的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个数比为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1:2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C_4_AS.3_1#c79bb0995?vop=1&amp;pid=028475dc6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2933700"/>
              </a:xfrm>
              <a:prstGeom prst="rect">
                <a:avLst/>
              </a:prstGeom>
              <a:blipFill>
                <a:blip r:embed="rId4"/>
                <a:stretch>
                  <a:fillRect l="-1390" r="-3185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宽屏</PresentationFormat>
  <Paragraphs>35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2025-05-14T06:55:56Z</dcterms:created>
  <dcterms:modified xsi:type="dcterms:W3CDTF">2025-05-14T07:08:35Z</dcterms:modified>
  <cp:category/>
  <cp:contentStatus/>
</cp:coreProperties>
</file>