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0757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92bc8a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9dbe11b9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cccf64b7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a92bc8a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2164dd3a8eb73f25356507#tid=68243adb1342730009936a07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dbe11b9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cccf64b7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c359e40d8.fixed?pid=9599d53ba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大招攻略</a:t>
            </a:r>
            <a:endParaRPr lang="en-US" altLang="zh-CN" sz="5400" dirty="0"/>
          </a:p>
        </p:txBody>
      </p:sp>
      <p:sp>
        <p:nvSpPr>
          <p:cNvPr id="3" name="C_2_BD#c359e40d8.fixed?pid=9599d53ba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巧法运用解决混合体系计算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51459f1b8?pid=9dbe11b9d&amp;color=0,0,0&amp;vtp=1&amp;bt=1&amp;bbb=1&amp;hb=1"/>
          <p:cNvSpPr/>
          <p:nvPr/>
        </p:nvSpPr>
        <p:spPr>
          <a:xfrm>
            <a:off x="832104" y="1078992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混合气体平均摩尔质量（或相对分子质量）的计算，根据题目中给出的不同条件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可以利用不同方法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来解答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，本大招教你快速解决混合气体的平均摩尔质量的相关计算。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4ed37e8be?sp=1&amp;pid=cccf64b7e&amp;color=0,0,0&amp;vtp=1&amp;bt=1&amp;bbb=1"/>
              <p:cNvSpPr/>
              <p:nvPr/>
            </p:nvSpPr>
            <p:spPr>
              <a:xfrm>
                <a:off x="832104" y="1080000"/>
                <a:ext cx="10533888" cy="3175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2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1.定义法：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𝑀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1800" baseline="-1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总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1800" baseline="-1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总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b="0" i="0" kern="0" spc="-99900" smtClean="0">
                  <a:solidFill>
                    <a:srgbClr val="FFFFFF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b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b="1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已知标准状况下气体的密度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标</m:t>
                        </m:r>
                      </m:sub>
                    </m:sSub>
                  </m:oMath>
                </a14:m>
                <a:r>
                  <a:rPr lang="en-US" altLang="zh-CN" b="1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𝑀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标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×22.4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1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800"/>
                  </a:lnSpc>
                </a:pP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3.相对密度法：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若有两种气体A、B，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𝜌</m:t>
                    </m:r>
                    <m: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  <m: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𝜌</m:t>
                    </m:r>
                    <m: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  <m: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的比值称为A对B的相对密度，记作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𝐷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𝐷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𝜌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num>
                      <m:den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𝜌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又</a:t>
                </a:r>
              </a:p>
              <a:p>
                <a:pPr lvl="0" latinLnBrk="1">
                  <a:lnSpc>
                    <a:spcPts val="38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𝑀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r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num>
                      <m:den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𝑀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r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den>
                    </m:f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𝜌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num>
                      <m:den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𝜌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den>
                    </m:f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𝐷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得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𝑀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r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𝐷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𝑀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r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4.对于混合气体，求其平均摩尔质量，上述计算式仍然成立</a:t>
                </a:r>
                <a:r>
                  <a:rPr lang="en-US" altLang="zh-CN" b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还可以用公式</a:t>
                </a:r>
              </a:p>
              <a:p>
                <a:pPr lvl="0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𝑀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𝑀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%+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𝑀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𝑏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%+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𝑀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%⋯⋯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计算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%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𝑏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%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%⋯⋯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指混合物中各成分的物质的量分数或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体积分数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_BD#4ed37e8be?sp=1&amp;pid=cccf64b7e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3175000"/>
              </a:xfrm>
              <a:prstGeom prst="rect">
                <a:avLst/>
              </a:prstGeom>
              <a:blipFill>
                <a:blip r:embed="rId3"/>
                <a:stretch>
                  <a:fillRect l="-1389" r="-1215" b="-307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4ed37e8be?pid=cccf64b7e&amp;color=0,0,0&amp;mp=1&amp;vtp=1&amp;bt=1&amp;bbb=1&amp;h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拓展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当两种气体混合后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若知道混合气体的平均摩尔质量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则可利用</a:t>
            </a:r>
            <a:r>
              <a:rPr lang="en-US" altLang="zh-CN" sz="1800" b="0" i="0" smtClean="0">
                <a:solidFill>
                  <a:srgbClr val="00A0AF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十字交叉法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快速算出混合气体中两种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气体的物质的量之比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或体积比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endParaRPr lang="en-US" altLang="zh-CN" dirty="0"/>
          </a:p>
        </p:txBody>
      </p:sp>
      <p:pic>
        <p:nvPicPr>
          <p:cNvPr id="3" name="P_4_BD#4ed37e8be?pid=cccf64b7e&amp;color=0,0,0&amp;mp=1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90288" y="2041644"/>
            <a:ext cx="3008376" cy="170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1_1#09685b8c2?vop=1&amp;pid=a92bc8a52&amp;color=0,0,0&amp;vtp=1&amp;bt=1&amp;bbb=1&amp;hb=1"/>
              <p:cNvSpPr/>
              <p:nvPr/>
            </p:nvSpPr>
            <p:spPr>
              <a:xfrm>
                <a:off x="832104" y="1078992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36 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的混合气体完全燃烧后得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22.4 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标准状况下），则混合气体中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的质量是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混合气体的平均相对分子质量是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，混合气体在标准状况下的密度是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结果保留到小数点后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位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，该密度是同温同压条件下氢气密度的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倍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B_4_BD.1_1#09685b8c2?vop=1&amp;pid=a92bc8a5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1331" b="-72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4_AN.2_1#09685b8c2.blank?vop=1&amp;pid=a92bc8a52&amp;color=0,0,0&amp;vpa=1&amp;vtp=1&amp;bbb=1"/>
          <p:cNvSpPr/>
          <p:nvPr/>
        </p:nvSpPr>
        <p:spPr>
          <a:xfrm>
            <a:off x="10878470" y="1048512"/>
            <a:ext cx="4333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14</a:t>
            </a:r>
            <a:endParaRPr lang="en-US" altLang="zh-CN" dirty="0"/>
          </a:p>
        </p:txBody>
      </p:sp>
      <p:sp>
        <p:nvSpPr>
          <p:cNvPr id="4" name="QB_4_AN.3_1#09685b8c2.blank?vop=1&amp;pid=a92bc8a52&amp;color=0,0,0&amp;vpa=2&amp;vtp=1&amp;bbb=1"/>
          <p:cNvSpPr/>
          <p:nvPr/>
        </p:nvSpPr>
        <p:spPr>
          <a:xfrm>
            <a:off x="4366673" y="1467612"/>
            <a:ext cx="4333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36</a:t>
            </a:r>
            <a:endParaRPr lang="en-US" altLang="zh-CN" dirty="0"/>
          </a:p>
        </p:txBody>
      </p:sp>
      <p:sp>
        <p:nvSpPr>
          <p:cNvPr id="5" name="QB_4_AN.4_1#09685b8c2.blank?vop=1&amp;pid=a92bc8a52&amp;color=0,0,0&amp;vpa=3&amp;vtp=1&amp;bbb=1"/>
          <p:cNvSpPr/>
          <p:nvPr/>
        </p:nvSpPr>
        <p:spPr>
          <a:xfrm>
            <a:off x="8278273" y="1467612"/>
            <a:ext cx="488950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1.6</a:t>
            </a:r>
            <a:endParaRPr lang="en-US" altLang="zh-CN" dirty="0"/>
          </a:p>
        </p:txBody>
      </p:sp>
      <p:sp>
        <p:nvSpPr>
          <p:cNvPr id="6" name="QB_4_AN.5_1#09685b8c2.blank?vop=1&amp;pid=a92bc8a52&amp;color=0,0,0&amp;vpa=4&amp;vtp=1&amp;bbb=1"/>
          <p:cNvSpPr/>
          <p:nvPr/>
        </p:nvSpPr>
        <p:spPr>
          <a:xfrm>
            <a:off x="5778532" y="1886712"/>
            <a:ext cx="4333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18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4_AS.6_1#09685b8c2?vop=1&amp;pid=a92bc8a52&amp;color=0,0,0&amp;tib=255,255,255&amp;iip=1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1169249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4_AS.6_1#09685b8c2?vop=1&amp;pid=a92bc8a52&amp;color=0,0,0&amp;vtp=1&amp;bt=1&amp;bbb=1&amp;hb=1"/>
              <p:cNvSpPr/>
              <p:nvPr/>
            </p:nvSpPr>
            <p:spPr>
              <a:xfrm>
                <a:off x="832104" y="1080000"/>
                <a:ext cx="10531904" cy="1358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燃烧反应为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点燃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反应得到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故燃烧前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的总物质的</a:t>
                </a: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量等于燃烧后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的物质的量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燃烧后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的物质的量为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22.4 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22.4 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⋅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mol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−1</m:t>
                            </m:r>
                          </m:sup>
                        </m:sSup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原混合气体总物质的量也是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4_AS.6_1#09685b8c2?vop=1&amp;pid=a92bc8a5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1904" cy="1358900"/>
              </a:xfrm>
              <a:prstGeom prst="rect">
                <a:avLst/>
              </a:prstGeom>
              <a:blipFill>
                <a:blip r:embed="rId4"/>
                <a:stretch>
                  <a:fillRect l="-1390" t="-448" r="-695" b="-717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AS.6_2#09685b8c2?vop=1&amp;pid=a92bc8a52&amp;color=0,0,0&amp;vtp=1&amp;bbb=1&amp;hb=1"/>
              <p:cNvSpPr/>
              <p:nvPr/>
            </p:nvSpPr>
            <p:spPr>
              <a:xfrm>
                <a:off x="832104" y="2476802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解法1：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设反应前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的物质的量分别为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𝑦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根据二者质量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物质的量列方程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则有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28 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𝑦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=36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𝑦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解得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=0.5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𝑦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=0.5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b="0" i="0" kern="0" spc="-99900" smtClean="0">
                  <a:solidFill>
                    <a:srgbClr val="FFFFFF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的质量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=0.5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×28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=14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混合气体的平均摩尔质量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barPr>
                      <m:e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𝑀</m:t>
                        </m:r>
                      </m:e>
                    </m:ba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</m:den>
                    </m:f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36 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1 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den>
                    </m:f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=36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4" name="QB_4_AS.6_2#09685b8c2?vop=1&amp;pid=a92bc8a52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476802"/>
                <a:ext cx="10533888" cy="1257300"/>
              </a:xfrm>
              <a:prstGeom prst="rect">
                <a:avLst/>
              </a:prstGeom>
              <a:blipFill>
                <a:blip r:embed="rId5"/>
                <a:stretch>
                  <a:fillRect l="-1389" b="-628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AS.6_3#09685b8c2?vop=1&amp;pid=a92bc8a52&amp;color=0,0,0&amp;mp=1&amp;vtp=1&amp;bt=1&amp;bbb=1"/>
              <p:cNvSpPr/>
              <p:nvPr/>
            </p:nvSpPr>
            <p:spPr>
              <a:xfrm>
                <a:off x="832104" y="1078992"/>
                <a:ext cx="10533888" cy="1016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解法2：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混合气体质量为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36 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平均摩尔质量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bar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𝑀</m:t>
                        </m:r>
                      </m:e>
                    </m:ba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总质量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总物质的量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36 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=36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十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字交叉法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QB_4_AS.6_3#09685b8c2?vop=1&amp;pid=a92bc8a52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1016000"/>
              </a:xfrm>
              <a:prstGeom prst="rect">
                <a:avLst/>
              </a:prstGeom>
              <a:blipFill>
                <a:blip r:embed="rId3"/>
                <a:stretch>
                  <a:fillRect l="-1389" b="-83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4_AS.6_4#09685b8c2?vop=1&amp;pid=a92bc8a52&amp;color=0,0,0&amp;mp=1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93792" y="2209800"/>
            <a:ext cx="1810512" cy="722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AS.6_5#09685b8c2?vop=1&amp;pid=a92bc8a52&amp;color=0,0,0&amp;mp=1&amp;vtp=1&amp;bbb=1&amp;hb=1"/>
              <p:cNvSpPr/>
              <p:nvPr/>
            </p:nvSpPr>
            <p:spPr>
              <a:xfrm>
                <a:off x="832104" y="30607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得出反应前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的物质的量之比为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1:1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都是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得出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的质量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=0.5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×28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=14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标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准状况下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混合气体的密度为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36 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22.4 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≈1.6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同温同压下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密度之比等于摩尔质量之比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故该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密度是同温同压条件下氢气密度的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18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倍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4" name="QB_4_AS.6_5#09685b8c2?vop=1&amp;pid=a92bc8a52&amp;color=0,0,0&amp;mp=1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060700"/>
                <a:ext cx="10533888" cy="1257300"/>
              </a:xfrm>
              <a:prstGeom prst="rect">
                <a:avLst/>
              </a:prstGeom>
              <a:blipFill>
                <a:blip r:embed="rId5"/>
                <a:stretch>
                  <a:fillRect l="-1389" r="-2488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</Words>
  <Application>Microsoft Office PowerPoint</Application>
  <PresentationFormat>宽屏</PresentationFormat>
  <Paragraphs>39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2025-05-14T15:15:50Z</dcterms:created>
  <dcterms:modified xsi:type="dcterms:W3CDTF">2025-05-14T15:16:16Z</dcterms:modified>
  <cp:category/>
  <cp:contentStatus/>
</cp:coreProperties>
</file>