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8576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216817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1484e5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97531fa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216817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1484e5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97531fa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06039a24f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06039a24f.fixed?pid=f319183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“反套路”破解离子共存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b250c9f7?pid=f1484e579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离子共存就是离子之间不发生反应，在判断离子共存问题时，经常因忽略隐含条件而出错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本通法教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会你快速扫描识别命题中的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“隐含信息”，“反套路”破解离子共存问题。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8b385835?sp=1&amp;pid=397531fa9&amp;color=0,0,0&amp;vtp=1&amp;bt=1&amp;bbb=1&amp;hb=1"/>
              <p:cNvSpPr/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反套路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关注溶液隐含的颜色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当题目给出了有关颜色的信息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（溶液有色或无色）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时，应注意使溶液具有特殊颜色的离子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常见的有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色离子包括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68b385835?sp=1&amp;pid=397531fa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257300"/>
              </a:xfrm>
              <a:prstGeom prst="rect">
                <a:avLst/>
              </a:prstGeom>
              <a:blipFill>
                <a:blip r:embed="rId3"/>
                <a:stretch>
                  <a:fillRect l="-1389" r="-1331" b="-77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68b385835?colgroup=6,6,6,6,8,8,10&amp;pid=397531fa9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2771438"/>
                  </p:ext>
                </p:extLst>
              </p:nvPr>
            </p:nvGraphicFramePr>
            <p:xfrm>
              <a:off x="832104" y="2448044"/>
              <a:ext cx="10451592" cy="684657"/>
            </p:xfrm>
            <a:graphic>
              <a:graphicData uri="http://schemas.openxmlformats.org/drawingml/2006/table">
                <a:tbl>
                  <a:tblPr/>
                  <a:tblGrid>
                    <a:gridCol w="12984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435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435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435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4378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CrO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Cr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7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棕黄色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橙色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68b385835?colgroup=6,6,6,6,8,8,10&amp;pid=397531fa9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2771438"/>
                  </p:ext>
                </p:extLst>
              </p:nvPr>
            </p:nvGraphicFramePr>
            <p:xfrm>
              <a:off x="832104" y="2448044"/>
              <a:ext cx="10451592" cy="684657"/>
            </p:xfrm>
            <a:graphic>
              <a:graphicData uri="http://schemas.openxmlformats.org/drawingml/2006/table">
                <a:tbl>
                  <a:tblPr/>
                  <a:tblGrid>
                    <a:gridCol w="12984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435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435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435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6642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4378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4902" t="-1754" r="-637255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4902" t="-1754" r="-537255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4902" t="-1754" r="-437255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2564" t="-1754" r="-226740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2564" t="-1754" r="-126740" b="-1140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98837" t="-1754" r="-581" b="-1140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蓝色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棕黄色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浅绿色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紫红色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橙色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P_4#68b385835?pid=397531fa9&amp;color=0,0,0&amp;vtp=1&amp;bbb=1"/>
          <p:cNvSpPr/>
          <p:nvPr/>
        </p:nvSpPr>
        <p:spPr>
          <a:xfrm>
            <a:off x="832104" y="3260844"/>
            <a:ext cx="10533888" cy="167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话里有“化”</a:t>
            </a:r>
            <a:endParaRPr lang="en-US" altLang="zh-CN" sz="1800" dirty="0"/>
          </a:p>
          <a:p>
            <a:pPr algn="ctr"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无色”与“透明”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无色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指溶液中不含有色离子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pc="-5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透明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指溶液中不存在难溶物或微溶物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若题目只说溶液是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透明溶液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则无法判断是否存在有色离子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spc="-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8b385835?pid=397531fa9&amp;color=0,0,0&amp;mp=1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反套路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关注溶液隐含的酸碱性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（1）含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强酸性溶液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小于7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（常温下）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的溶液或使紫色石蕊溶液变红的溶液，都含有大量的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能够反应的离子不能大量存在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（2）含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强碱性溶液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大于7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（常温下）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的溶液、使紫色石蕊溶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液变蓝或使酚酞溶液变红的溶液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，都含有大量的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，则能够与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反应的离子不能大量存在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68b385835?pid=397531fa9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68b385835?pid=397531fa9&amp;color=0,0,0&amp;mp=1&amp;vtp=1&amp;bt=1&amp;bb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既不能和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共存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也不能和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共存的物质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弱酸的酸式酸根离子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两性金属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两性金属氧化物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两性金属氢氧化物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。（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②③④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拓展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68b385835?pid=397531fa9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68b385835?sp=1&amp;pid=397531fa9&amp;color=0,0,0&amp;mp=1&amp;vtp=1&amp;bt=1&amp;bbb=1"/>
              <p:cNvSpPr/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反套路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看是否发生复分解反应或氧化还原反应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68b385835?sp=1&amp;pid=397531fa9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9900"/>
              </a:xfrm>
              <a:prstGeom prst="rect">
                <a:avLst/>
              </a:prstGeom>
              <a:blipFill>
                <a:blip r:embed="rId3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68b385835?colgroup=18,38&amp;pid=397531fa9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7804589"/>
                  </p:ext>
                </p:extLst>
              </p:nvPr>
            </p:nvGraphicFramePr>
            <p:xfrm>
              <a:off x="832104" y="1619369"/>
              <a:ext cx="10497312" cy="2396110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842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59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5885">
                    <a:tc row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发生复分解反应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生成难溶或微溶的物质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Br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Mg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5885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生成水或其他难电离的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COO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发生氧化还原反应（第3节学习）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涉及的离子共存问题将在以后的学习中进行详细介绍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68b385835?colgroup=18,38&amp;pid=397531fa9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7804589"/>
                  </p:ext>
                </p:extLst>
              </p:nvPr>
            </p:nvGraphicFramePr>
            <p:xfrm>
              <a:off x="832104" y="1619369"/>
              <a:ext cx="10497312" cy="2396110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842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59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5885">
                    <a:tc row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发生复分解反应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生成难溶或微溶的物质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749" t="-100000" r="-173" b="-5070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749" t="-203571" r="-173" b="-4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5885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生成气体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749" t="-298246" r="-173" b="-3087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生成水或其他难电离的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749" t="-405357" r="-173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749" t="-505357" r="-173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发生氧化还原反应（第3节学习）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涉及的离子共存问题将在以后的学习中进行详细介绍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6a1abc1b9?vop=1&amp;pid=22168170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常温下，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在指定溶液中能大量共存的离子组合是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6a1abc1b9.bracket?vop=1&amp;pid=221681706&amp;color=0,0,0&amp;vpa=1&amp;vtp=1"/>
          <p:cNvSpPr/>
          <p:nvPr/>
        </p:nvSpPr>
        <p:spPr>
          <a:xfrm>
            <a:off x="6389148" y="1075817"/>
            <a:ext cx="315913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6a1abc1b9.choices?vop=1&amp;pid=221681706&amp;color=0,0,0&amp;vtp=1&amp;bbb=1"/>
              <p:cNvSpPr/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澄清透明的溶液中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能使酚酞变红的溶液中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6a1abc1b9.choices?vop=1&amp;pid=22168170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6a1abc1b9?vop=1&amp;pid=221681706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1203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6a1abc1b9?vop=1&amp;pid=221681706&amp;color=0,0,0&amp;vtp=1&amp;bbb=1&amp;hb=1"/>
              <p:cNvSpPr/>
              <p:nvPr/>
            </p:nvSpPr>
            <p:spPr>
              <a:xfrm>
                <a:off x="832104" y="3248025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由反套路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中话里有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澄清透明的溶液指的是无难溶物和微溶物的溶液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选项中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互不反应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无难溶物和微溶物生成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能大量共存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符合题意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酸性溶液中存在大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气体而不能大量共存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能使酚酞变红的溶液显碱性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存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在大量的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反应生成氢氧化铜沉淀而不能大量共存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溶液中的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可以反应生成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沉淀而不能大量共存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不符合题意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6a1abc1b9?vop=1&amp;pid=22168170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48025"/>
                <a:ext cx="10531904" cy="2095500"/>
              </a:xfrm>
              <a:prstGeom prst="rect">
                <a:avLst/>
              </a:prstGeom>
              <a:blipFill>
                <a:blip r:embed="rId5"/>
                <a:stretch>
                  <a:fillRect l="-1390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</Words>
  <Application>Microsoft Office PowerPoint</Application>
  <PresentationFormat>宽屏</PresentationFormat>
  <Paragraphs>72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2025-05-14T15:34:42Z</dcterms:created>
  <dcterms:modified xsi:type="dcterms:W3CDTF">2025-05-14T15:37:02Z</dcterms:modified>
  <cp:category/>
  <cp:contentStatus/>
</cp:coreProperties>
</file>