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969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b06821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63051d2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3f8746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b06821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63051d2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3f8746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aad9dce0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1aad9dce0.fixed?pid=9599d53b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“一网打尽”氯水的性质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9d87f029?pid=763051d2d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氯气通入水中得到氯水,此时会出现“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1+1&gt;2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”的情况，氯水中不仅仅有氯分子和水分子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而且存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“三分四离”（三种分子、四种离子）的情况,各种分子、离子又都有各自的性质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这就使得氯水的性质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非常复杂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。本通法将帮助你把氯水的性质“一网打尽”。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9d87f029?pid=763051d2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2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23c4764be?sp=1&amp;pid=03f87464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1.氯水性质大揭秘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23c4764be?colgroup=8,10,8,26&amp;pid=03f87464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9690163"/>
                  </p:ext>
                </p:extLst>
              </p:nvPr>
            </p:nvGraphicFramePr>
            <p:xfrm>
              <a:off x="832104" y="1622544"/>
              <a:ext cx="10533888" cy="1759458"/>
            </p:xfrm>
            <a:graphic>
              <a:graphicData uri="http://schemas.openxmlformats.org/drawingml/2006/table">
                <a:tbl>
                  <a:tblPr/>
                  <a:tblGrid>
                    <a:gridCol w="17647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0017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所加试剂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参与反应的微粒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化学方程式或解释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Na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NaCl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有色布条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布条颜色褪去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具有漂白性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先变红后褪色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23c4764be?colgroup=8,10,8,26&amp;pid=03f87464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9690163"/>
                  </p:ext>
                </p:extLst>
              </p:nvPr>
            </p:nvGraphicFramePr>
            <p:xfrm>
              <a:off x="832104" y="1622544"/>
              <a:ext cx="10533888" cy="1759458"/>
            </p:xfrm>
            <a:graphic>
              <a:graphicData uri="http://schemas.openxmlformats.org/drawingml/2006/table">
                <a:tbl>
                  <a:tblPr/>
                  <a:tblGrid>
                    <a:gridCol w="17647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4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0017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所加试剂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参与反应的微粒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化学方程式或解释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5" t="-93443" r="-496897" b="-296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720" t="-93443" r="-339329" b="-296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719" t="-93443" r="-244" b="-2967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5" t="-196667" r="-496897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720" t="-196667" r="-339329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719" t="-196667" r="-244" b="-20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有色布条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720" t="-317857" r="-339329" b="-1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布条颜色褪去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719" t="-317857" r="-244" b="-1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720" t="-417857" r="-339329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先变红后褪色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23c4764be?pid=03f874644&amp;color=0,0,0&amp;vtp=1&amp;bbb=1&amp;hb=1"/>
              <p:cNvSpPr/>
              <p:nvPr/>
            </p:nvSpPr>
            <p:spPr>
              <a:xfrm>
                <a:off x="832104" y="35148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氯水中起强氧化性作用的粒子有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起酸性作用的离子为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主要由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电离产生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的弱酸性要特别注意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如具有还原性的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气体与过量的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会与过量的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23c4764be?pid=03f87464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1484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23c4764be?sp=1&amp;pid=03f87464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2.一表三氯——液氯、新制氯水、久置氯水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23c4764be?colgroup=4,12,27,10&amp;pid=03f87464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571740"/>
                  </p:ext>
                </p:extLst>
              </p:nvPr>
            </p:nvGraphicFramePr>
            <p:xfrm>
              <a:off x="832104" y="1622544"/>
              <a:ext cx="10524744" cy="2435352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140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29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新制氯水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久置氯水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酸性变强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只有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三分子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四离子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ClO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（浅）黄绿色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有氧化性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有酸性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强氧化性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能漂白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消毒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光照时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只有酸性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3101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水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新制氯水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mPr>
                                <m:mr>
                                  <m:e>
                                    <m:groupChr>
                                      <m:groupChrPr>
                                        <m:chr m:val="→"/>
                                        <m:vertJc m:val="bot"/>
                                        <m:ctrlPr>
                                          <a:rPr lang="en-US" altLang="zh-CN" sz="1400" b="0" i="1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</m:ctrlPr>
                                      </m:groupChrPr>
                                      <m:e>
                                        <m:r>
                                          <a:rPr lang="en-US" altLang="zh-CN" sz="1400" b="0" spc="-1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久置变质</m:t>
                                        </m:r>
                                      </m:e>
                                    </m:groupCh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久置氯水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（即为盐酸）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23c4764be?colgroup=4,12,27,10&amp;pid=03f87464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571740"/>
                  </p:ext>
                </p:extLst>
              </p:nvPr>
            </p:nvGraphicFramePr>
            <p:xfrm>
              <a:off x="832104" y="1622544"/>
              <a:ext cx="10524744" cy="2435352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140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297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新制氯水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久置氯水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酸性变强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纯净物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混合物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成分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131" t="-201786" r="-298737" b="-417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4964" t="-201786" r="-40499" b="-417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9735" t="-201786" r="-590" b="-417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（浅）黄绿色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有氧化性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无酸性和漂白性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4964" t="-401786" r="-40499" b="-217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只有酸性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3101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转化关系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575" t="-234167" r="-127" b="-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23c4764be?pid=03f874644&amp;color=0,0,0&amp;vtp=1&amp;bbb=1"/>
              <p:cNvSpPr/>
              <p:nvPr/>
            </p:nvSpPr>
            <p:spPr>
              <a:xfrm>
                <a:off x="832104" y="4187944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氯水中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见光易分解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的反应进行彻底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最终转化为盐酸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23c4764be?pid=03f87464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187944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d1ac20b3f?vop=1&amp;pid=5b0682195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向盛有紫色石蕊溶液的试管中持续通入氯气至过量，溶液颜色可能出现无色、浅黄绿色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红色等变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下列叙述正确的是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dirty="0"/>
          </a:p>
        </p:txBody>
      </p:sp>
      <p:pic>
        <p:nvPicPr>
          <p:cNvPr id="3" name="QC_4_BD.1_2#d1ac20b3f?vop=1&amp;pid=5b068219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008" y="2041644"/>
            <a:ext cx="292608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_1#d1ac20b3f.bracket?vop=1&amp;pid=5b0682195&amp;color=0,0,0&amp;vpa=1&amp;vtp=1"/>
          <p:cNvSpPr/>
          <p:nvPr/>
        </p:nvSpPr>
        <p:spPr>
          <a:xfrm>
            <a:off x="3301460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_3#d1ac20b3f.choices?vop=1&amp;pid=5b0682195&amp;color=0,0,0&amp;vtp=1&amp;bbb=1"/>
              <p:cNvSpPr/>
              <p:nvPr/>
            </p:nvSpPr>
            <p:spPr>
              <a:xfrm>
                <a:off x="832104" y="31211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过程Ⅱ溶液由红色变成无色，证明试管②中溶液不再呈酸性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过程Ⅲ溶液颜色由无色变成浅黄绿色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与水反应了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溶液由紫色变成红色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起作用的微粒是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若向紫色石蕊溶液中持续加入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粉末，也会出现相同的颜色变化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1_3#d1ac20b3f.choices?vop=1&amp;pid=5b068219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1211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d1ac20b3f?vop=1&amp;pid=5b0682195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d1ac20b3f?vop=1&amp;pid=5b0682195&amp;color=0,0,0&amp;vtp=1&amp;bt=1&amp;bbb=1&amp;hb=1"/>
              <p:cNvSpPr/>
              <p:nvPr/>
            </p:nvSpPr>
            <p:spPr>
              <a:xfrm>
                <a:off x="832104" y="1080000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具有漂白性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溶液由红色变成无色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是次氯酸起漂白作用的结果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溶液中仍然含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有盐酸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溶液仍呈酸性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氯气溶解形成饱和氯水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溶液显浅黄绿色是因为有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分子显色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氯气与水反应的化学方程式为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生成的酸能使紫色石蕊溶液变成红色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向盛有紫色石蕊溶液的试管中加入氧化钠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氧化钠和水反应生成氢氧化钠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紫色石蕊溶液变蓝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现象不同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d1ac20b3f?vop=1&amp;pid=5b068219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095500"/>
              </a:xfrm>
              <a:prstGeom prst="rect">
                <a:avLst/>
              </a:prstGeom>
              <a:blipFill>
                <a:blip r:embed="rId4"/>
                <a:stretch>
                  <a:fillRect l="-1390" r="-3590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S.3_1#d1ac20b3f?vop=1&amp;pid=5b0682195&amp;color=0,0,0&amp;vtp=1&amp;bt=1&amp;bbb=1&amp;hb=1&amp;uw=1"/>
          <p:cNvSpPr/>
          <p:nvPr/>
        </p:nvSpPr>
        <p:spPr>
          <a:xfrm>
            <a:off x="6707442" y="1454650"/>
            <a:ext cx="3725862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Microsoft Office PowerPoint</Application>
  <PresentationFormat>宽屏</PresentationFormat>
  <Paragraphs>73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2025-05-14T06:53:46Z</dcterms:created>
  <dcterms:modified xsi:type="dcterms:W3CDTF">2025-05-14T06:55:44Z</dcterms:modified>
  <cp:category/>
  <cp:contentStatus/>
</cp:coreProperties>
</file>