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44808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82164dd3a8eb73f25356507#tid=68243adb1342730009936a0d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高中化学 必修第一册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883e15c7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易错点辨析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6760fedf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疑难点辨析</a:t>
            </a:r>
            <a:endParaRPr lang="en-US" sz="20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48eaa9f68.fixed?pid=9599d53ba&amp;color=255,255,255&amp;vtp=1&amp;bbb=1"/>
          <p:cNvSpPr/>
          <p:nvPr/>
        </p:nvSpPr>
        <p:spPr>
          <a:xfrm>
            <a:off x="2414016" y="1261872"/>
            <a:ext cx="7196328" cy="126187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抢分攻略1</a:t>
            </a:r>
            <a:endParaRPr lang="en-US" altLang="zh-CN" sz="7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_BD#7a45d4e0a?sp=1&amp;pid=883e15c76&amp;color=0,0,0&amp;vtp=1&amp;bt=1&amp;bbb=1"/>
              <p:cNvSpPr/>
              <p:nvPr/>
            </p:nvSpPr>
            <p:spPr>
              <a:xfrm>
                <a:off x="832104" y="1080000"/>
                <a:ext cx="10533888" cy="456438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反应时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，温度不同，产物不同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常温条件下生成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加热条件下生成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b="1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</a:t>
                </a:r>
                <a:r>
                  <a:rPr lang="en-US" altLang="zh-CN" b="1" spc="-5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pc="-5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钠与水、酸溶液反应的本质与顺序</a:t>
                </a:r>
                <a:r>
                  <a:rPr lang="en-US" altLang="zh-CN" spc="-5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pc="-5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本质上均是与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pc="-5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的反应，反应顺序是“有酸酸在前，无酸水为先”。</a:t>
                </a:r>
                <a:endParaRPr lang="en-US" altLang="zh-CN" spc="-50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b="1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3</a:t>
                </a:r>
                <a:r>
                  <a:rPr lang="en-US" altLang="zh-CN" b="1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中的阴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、阳离子个数比均为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1:2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b="1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4</a:t>
                </a:r>
                <a:r>
                  <a:rPr lang="en-US" altLang="zh-CN" b="1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不能用澄清石灰水来鉴别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：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Ca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与二者反应均生成白色沉淀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CaCO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b="1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5.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在具支试管里套一个小试管，将碳酸钠和碳酸氢钠分别放在具支试管和小试管中，用酒精灯加热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将可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能产生的气体通入澄清石灰水中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才能更有说服力地证明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比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稳定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b="1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6</a:t>
                </a:r>
                <a:r>
                  <a:rPr lang="en-US" altLang="zh-CN" b="1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是具有强氧化性的非金属单质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，与变价金属反应时，生成高价态的金属氯化物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反应生成</a:t>
                </a:r>
              </a:p>
              <a:p>
                <a:pPr lvl="0"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而不是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</m:t>
                    </m:r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反应生成的是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CuCl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而不是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CuCl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（氯化亚铜）。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b="1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7.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不能用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pH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试纸测量氯水、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NaClO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Ca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ClO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pH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b="1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8.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尾气吸收时，用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溶液吸收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而不能用澄清石灰水吸收，是因为澄清石灰水中含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Ca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的量少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吸收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不完全。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_BD#7a45d4e0a?sp=1&amp;pid=883e15c76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4564380"/>
              </a:xfrm>
              <a:prstGeom prst="rect">
                <a:avLst/>
              </a:prstGeom>
              <a:blipFill>
                <a:blip r:embed="rId3"/>
                <a:stretch>
                  <a:fillRect l="-1389" r="-2199" b="-307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_BD#b045bf972?sp=1&amp;pid=6760fedf7&amp;color=0,0,0&amp;vtp=1&amp;bt=1&amp;bbb=1&amp;hb=1"/>
              <p:cNvSpPr/>
              <p:nvPr/>
            </p:nvSpPr>
            <p:spPr>
              <a:xfrm>
                <a:off x="832104" y="1080000"/>
                <a:ext cx="10533888" cy="456438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若涉及钠与盐酸反应产生氢气的计算问题时，要注意产生氢气的量一般与盐酸中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的量无关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只根据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钠的物质的量计算即可。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b="1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</a:t>
                </a:r>
                <a:r>
                  <a:rPr lang="en-US" altLang="zh-CN" b="1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=22.4 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mol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1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应用的</a:t>
                </a:r>
                <a:r>
                  <a:rPr lang="en-US" altLang="zh-CN" b="1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“五大误区”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使用条件是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标准状况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，即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 ℃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101 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kPa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，而不是常温、常压。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使用对象必须是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气态物质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标准状况下不是气体而又常在题中出现的物质有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苯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CCl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乙醇</a:t>
                </a:r>
              </a:p>
              <a:p>
                <a:pPr lvl="0"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等。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③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标准状况下的气体摩尔体积约为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22.4 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mol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，其他条件下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一般不是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22.4 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mol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④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22.4 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气体，在标准状况下的物质的量是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，而在非标准状况下，气体可能是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也可能不是</a:t>
                </a:r>
              </a:p>
              <a:p>
                <a:pPr lvl="0"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⑤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物质的质量、物质的量一定时，所含微粒数与物质处于何种条件无关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。如常温、常压下，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32 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所含</a:t>
                </a:r>
                <a:endParaRPr lang="en-US" altLang="zh-CN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的原子数目是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表示阿伏加德罗常数的值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。注意不要形成思维定式，看到“常温、常压”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就排除选项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P_4_BD#b045bf972?sp=1&amp;pid=6760fedf7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4564380"/>
              </a:xfrm>
              <a:prstGeom prst="rect">
                <a:avLst/>
              </a:prstGeom>
              <a:blipFill>
                <a:blip r:embed="rId3"/>
                <a:stretch>
                  <a:fillRect l="-1389" r="-5208" b="-307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b045bf972?sp=1&amp;pid=6760fedf7&amp;color=0,0,0&amp;mp=1&amp;vtp=1&amp;bt=1&amp;bbb=1"/>
          <p:cNvSpPr/>
          <p:nvPr/>
        </p:nvSpPr>
        <p:spPr>
          <a:xfrm>
            <a:off x="832104" y="1080000"/>
            <a:ext cx="10831513" cy="4114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3.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对于定容时俯视、仰视对溶液浓度的影响（仰“羊”小，俯“虎”大），要学会画线分析（如图甲、乙）</a:t>
            </a:r>
            <a:endParaRPr lang="en-US" altLang="zh-CN" sz="1800" dirty="0"/>
          </a:p>
        </p:txBody>
      </p:sp>
      <p:pic>
        <p:nvPicPr>
          <p:cNvPr id="3" name="P_4_BD#b045bf972?htil=1&amp;pid=6760fedf7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86000" y="1622544"/>
            <a:ext cx="2340864" cy="12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P_4_BD#b045bf972?htil=1&amp;pid=6760fedf7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26096" y="1713984"/>
            <a:ext cx="2203704" cy="1161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</Words>
  <Application>Microsoft Office PowerPoint</Application>
  <PresentationFormat>宽屏</PresentationFormat>
  <Paragraphs>29</Paragraphs>
  <Slides>5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SimHei</vt:lpstr>
      <vt:lpstr>微软雅黑</vt:lpstr>
      <vt:lpstr>Arial</vt:lpstr>
      <vt:lpstr>Calibri</vt:lpstr>
      <vt:lpstr>Cambria Math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2</cp:revision>
  <dcterms:created xsi:type="dcterms:W3CDTF">2025-05-14T15:29:20Z</dcterms:created>
  <dcterms:modified xsi:type="dcterms:W3CDTF">2025-05-14T15:32:37Z</dcterms:modified>
  <cp:category/>
  <cp:contentStatus/>
</cp:coreProperties>
</file>