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8035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2164dd3a8eb73f25356507#tid=68243adb1342730009936a1b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0fd962b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易错点辨析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e69d5d5a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疑难点辨析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4be3954e0.fixed?pid=f31918302&amp;color=255,255,255&amp;vtp=1&amp;bbb=1"/>
          <p:cNvSpPr/>
          <p:nvPr/>
        </p:nvSpPr>
        <p:spPr>
          <a:xfrm>
            <a:off x="2414016" y="1261872"/>
            <a:ext cx="7196328" cy="126187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抢分攻略2</a:t>
            </a:r>
            <a:endParaRPr lang="en-US" altLang="zh-CN" sz="7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60eaac66f?sp=1&amp;pid=0fd962b09&amp;color=0,0,0&amp;vtp=1&amp;bt=1&amp;bbb=1&amp;hb=1"/>
              <p:cNvSpPr/>
              <p:nvPr/>
            </p:nvSpPr>
            <p:spPr>
              <a:xfrm>
                <a:off x="832104" y="1080000"/>
                <a:ext cx="10533888" cy="2514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氧化物按组成、性质分类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酸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性氧化物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：是指与碱反应只生成一种盐和水的氧化物。非金属氧化物多数是酸性氧化物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酸性氧化物不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一定是非金属氧化物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7</m:t>
                        </m:r>
                      </m:sub>
                    </m:sSub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碱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性氧化物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：是指和酸反应只生成一种盐和水的氧化物。碱性氧化物均为金属氧化物。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两性氧化物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：既能与酸反应，又能与碱反应，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且产物均为盐和水的氧化物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2.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胶体、溶液、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浊液三种分散系的本质区别是分散质粒子直径不同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_BD#60eaac66f?sp=1&amp;pid=0fd962b09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514600"/>
              </a:xfrm>
              <a:prstGeom prst="rect">
                <a:avLst/>
              </a:prstGeom>
              <a:blipFill>
                <a:blip r:embed="rId3"/>
                <a:stretch>
                  <a:fillRect l="-1389" r="-1331" b="-363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_4#60eaac66f?pid=0fd962b09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8536" y="3679944"/>
            <a:ext cx="3611880" cy="768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P_4_BD#60eaac66f?pid=0fd962b09&amp;color=0,0,0&amp;vtp=1&amp;bbb=1"/>
          <p:cNvSpPr/>
          <p:nvPr/>
        </p:nvSpPr>
        <p:spPr>
          <a:xfrm>
            <a:off x="832104" y="4581644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丁达尔效应可以鉴别胶体和溶液，但不是本质区别。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60eaac66f?sp=1&amp;pid=0fd962b09&amp;color=0,0,0&amp;vtp=1&amp;bt=1&amp;bbb=1"/>
              <p:cNvSpPr/>
              <p:nvPr/>
            </p:nvSpPr>
            <p:spPr>
              <a:xfrm>
                <a:off x="832104" y="1080000"/>
                <a:ext cx="10533888" cy="4610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离子方程式书写：重点是“拆”和“查”。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拆”——易溶的强电解质，如强酸、强碱、易溶盐，微溶物特殊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氢氧化钙作反应物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，表述成“澄清石灰水”时拆写成离子，表述成“石灰乳”时不拆，写化学式。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查”——电荷守恒和元素守恒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注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意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离子方程式容易出现元素守恒但电荷不守恒的情况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4.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氧化还原反应判断标准：化学反应前后，有元素化合价变化。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5.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氧化还原反应中的概念关系，记准“升失氧还剂，降得还氧剂”，并准确理解。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还原剂表现是化合价升高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，本质是失电子，还原剂被氧化，发生氧化反应，生成氧化产物；氧化剂表现是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化合价降低，本质是得电子，氧化剂被还原，发生还原反应，生成还原产物。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b="1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6.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氧化还原反应中的强弱关系：左大于右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还原剂的还原性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还原产物的还原性，氧化剂的氧化性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氧化产物的氧化性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_BD#60eaac66f?sp=1&amp;pid=0fd962b09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4610100"/>
              </a:xfrm>
              <a:prstGeom prst="rect">
                <a:avLst/>
              </a:prstGeom>
              <a:blipFill>
                <a:blip r:embed="rId3"/>
                <a:stretch>
                  <a:fillRect l="-1389" r="-1331" b="-211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7970e210e?sp=1&amp;pid=e69d5d5ac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1.“电子守恒法”计算的分析模型</a:t>
            </a:r>
            <a:endParaRPr lang="en-US" altLang="zh-CN" sz="1800" dirty="0"/>
          </a:p>
        </p:txBody>
      </p:sp>
      <p:pic>
        <p:nvPicPr>
          <p:cNvPr id="3" name="P_4_BD#7970e210e?pid=e69d5d5ac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66160" y="1622544"/>
            <a:ext cx="5056632" cy="2404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P_4#7970e210e?sp=1&amp;pid=e69d5d5ac&amp;color=0,0,0&amp;vtp=1&amp;bbb=1&amp;hb=1"/>
          <p:cNvSpPr/>
          <p:nvPr/>
        </p:nvSpPr>
        <p:spPr>
          <a:xfrm>
            <a:off x="832104" y="4162544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2.“产物共存法”判断“过量型”离子方程式的正误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看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所给离子方程式中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，产物离子能否继续发生反应，若能，则所给离子方程式不符合题意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因为不是反应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的最终状态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</Words>
  <Application>Microsoft Office PowerPoint</Application>
  <PresentationFormat>宽屏</PresentationFormat>
  <Paragraphs>28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2025-05-14T15:41:14Z</dcterms:created>
  <dcterms:modified xsi:type="dcterms:W3CDTF">2025-05-14T15:41:31Z</dcterms:modified>
  <cp:category/>
  <cp:contentStatus/>
</cp:coreProperties>
</file>