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7" r:id="rId3"/>
    <p:sldId id="258" r:id="rId4"/>
    <p:sldId id="260" r:id="rId5"/>
    <p:sldId id="261" r:id="rId6"/>
    <p:sldId id="262" r:id="rId7"/>
    <p:sldId id="263" r:id="rId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262" autoAdjust="0"/>
    <p:restoredTop sz="94610"/>
  </p:normalViewPr>
  <p:slideViewPr>
    <p:cSldViewPr snapToGrid="0" snapToObjects="1">
      <p:cViewPr varScale="1">
        <p:scale>
          <a:sx n="96" d="100"/>
          <a:sy n="96" d="100"/>
        </p:scale>
        <p:origin x="108" y="4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701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df=5e93fd84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2#df=6affaefb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df=ab132976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5e93fd84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攻略应用</a:t>
            </a:r>
            <a:endParaRPr lang="en-US" sz="20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82164dd3a8eb73f25356507#tid=68243adb1342730009936a1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3575304" y="5541264"/>
            <a:ext cx="5038344" cy="539496"/>
          </a:xfrm>
          <a:prstGeom prst="rect">
            <a:avLst/>
          </a:prstGeom>
          <a:noFill/>
          <a:ln/>
        </p:spPr>
        <p:txBody>
          <a:bodyPr wrap="square" lIns="0" tIns="0" rIns="0" bIns="0" rtlCol="0" anchor="ctr"/>
          <a:lstStyle/>
          <a:p>
            <a:pPr algn="ctr">
              <a:lnSpc>
                <a:spcPct val="100000"/>
              </a:lnSpc>
            </a:pPr>
            <a:r>
              <a:rPr lang="en-US" sz="2400" b="0" i="0" dirty="0">
                <a:solidFill>
                  <a:srgbClr val="000000"/>
                </a:solidFill>
                <a:latin typeface="SimHei" pitchFamily="34" charset="0"/>
                <a:ea typeface="SimHei" pitchFamily="34" charset="-122"/>
                <a:cs typeface="SimHei" pitchFamily="34" charset="-120"/>
              </a:rPr>
              <a:t>高中化学 必修第一册</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719072" cy="548640"/>
          </a:xfrm>
          <a:prstGeom prst="rect">
            <a:avLst/>
          </a:prstGeom>
        </p:spPr>
      </p:pic>
      <p:sp>
        <p:nvSpPr>
          <p:cNvPr id="4" name="MasterShapeName"/>
          <p:cNvSpPr/>
          <p:nvPr/>
        </p:nvSpPr>
        <p:spPr>
          <a:xfrm>
            <a:off x="548640" y="338328"/>
            <a:ext cx="1719072" cy="548640"/>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df=6affaefb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攻略识别</a:t>
            </a:r>
            <a:endParaRPr lang="en-US" sz="20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1#df=ab132976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548640" y="338328"/>
            <a:ext cx="1490472" cy="548640"/>
          </a:xfrm>
          <a:prstGeom prst="rect">
            <a:avLst/>
          </a:prstGeom>
        </p:spPr>
      </p:pic>
      <p:sp>
        <p:nvSpPr>
          <p:cNvPr id="4" name="MasterShapeName"/>
          <p:cNvSpPr/>
          <p:nvPr/>
        </p:nvSpPr>
        <p:spPr>
          <a:xfrm>
            <a:off x="548640" y="338328"/>
            <a:ext cx="1490472" cy="548640"/>
          </a:xfrm>
          <a:prstGeom prst="rect">
            <a:avLst/>
          </a:prstGeom>
          <a:noFill/>
          <a:ln/>
        </p:spPr>
        <p:txBody>
          <a:bodyPr wrap="square" lIns="0" tIns="0" rIns="0" bIns="0" rtlCol="0" anchor="ctr"/>
          <a:lstStyle/>
          <a:p>
            <a:pPr algn="ctr"/>
            <a:r>
              <a:rPr lang="en-US" sz="2000" b="1" i="0" dirty="0">
                <a:solidFill>
                  <a:srgbClr val="000000"/>
                </a:solidFill>
                <a:latin typeface="微软雅黑" pitchFamily="34" charset="0"/>
                <a:ea typeface="微软雅黑" pitchFamily="34" charset="-122"/>
                <a:cs typeface="微软雅黑" pitchFamily="34" charset="-120"/>
              </a:rPr>
              <a:t>攻略解读</a:t>
            </a:r>
            <a:endParaRPr lang="en-US" sz="20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1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_BD#d2dfe11be.fixed?pid=f31918302&amp;color=252,200,20&amp;vtp=1&amp;bbb=1"/>
          <p:cNvSpPr/>
          <p:nvPr/>
        </p:nvSpPr>
        <p:spPr>
          <a:xfrm>
            <a:off x="2414016" y="1545336"/>
            <a:ext cx="7196328" cy="969264"/>
          </a:xfrm>
          <a:prstGeom prst="rect">
            <a:avLst/>
          </a:prstGeom>
          <a:noFill/>
          <a:ln/>
        </p:spPr>
        <p:txBody>
          <a:bodyPr wrap="none" lIns="0" tIns="0" rIns="0" bIns="0" rtlCol="0" anchor="ctr"/>
          <a:lstStyle/>
          <a:p>
            <a:pPr algn="ctr" latinLnBrk="1">
              <a:lnSpc>
                <a:spcPts val="6600"/>
              </a:lnSpc>
            </a:pPr>
            <a:r>
              <a:rPr lang="en-US" altLang="zh-CN" sz="5400" b="1" i="0" dirty="0">
                <a:solidFill>
                  <a:srgbClr val="FCC814"/>
                </a:solidFill>
                <a:latin typeface="微软雅黑" pitchFamily="34" charset="0"/>
                <a:ea typeface="微软雅黑" pitchFamily="34" charset="-122"/>
                <a:cs typeface="微软雅黑" pitchFamily="34" charset="-120"/>
              </a:rPr>
              <a:t>通法攻略</a:t>
            </a:r>
            <a:endParaRPr lang="en-US" altLang="zh-CN" sz="5400" dirty="0"/>
          </a:p>
        </p:txBody>
      </p:sp>
      <p:sp>
        <p:nvSpPr>
          <p:cNvPr id="3" name="C_2_BD#d2dfe11be.fixed?pid=f31918302&amp;color=255,255,255&amp;vtp=1&amp;bbb=1"/>
          <p:cNvSpPr/>
          <p:nvPr/>
        </p:nvSpPr>
        <p:spPr>
          <a:xfrm>
            <a:off x="0" y="2880360"/>
            <a:ext cx="12188952" cy="1354328"/>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微软雅黑" pitchFamily="34" charset="0"/>
                <a:ea typeface="微软雅黑" pitchFamily="34" charset="-122"/>
                <a:cs typeface="微软雅黑" pitchFamily="34" charset="-120"/>
              </a:rPr>
              <a:t>“五步法”解决初阶氧化还原反应方程式配平</a:t>
            </a:r>
            <a:endParaRPr lang="en-US" altLang="zh-CN" sz="44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4_BD#90e3f987e?pid=6affaefb7&amp;color=0,0,0&amp;vtp=1&amp;bt=1&amp;bbb=1&amp;hb=1"/>
          <p:cNvSpPr/>
          <p:nvPr/>
        </p:nvSpPr>
        <p:spPr>
          <a:xfrm>
            <a:off x="832104" y="1078992"/>
            <a:ext cx="10533888" cy="1257300"/>
          </a:xfrm>
          <a:prstGeom prst="rect">
            <a:avLst/>
          </a:prstGeom>
          <a:noFill/>
          <a:ln/>
        </p:spPr>
        <p:txBody>
          <a:bodyPr wrap="none" lIns="0" tIns="0" rIns="0" bIns="0" rtlCol="0" anchor="t"/>
          <a:lstStyle/>
          <a:p>
            <a:pPr algn="l" latinLnBrk="1">
              <a:lnSpc>
                <a:spcPts val="3300"/>
              </a:lnSpc>
            </a:pPr>
            <a:r>
              <a:rPr lang="en-US" altLang="zh-CN" sz="1800" b="0"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氧化还原反应化学（或离子）</a:t>
            </a:r>
            <a:r>
              <a:rPr lang="en-US" altLang="zh-CN" sz="1800" b="0" i="0">
                <a:solidFill>
                  <a:srgbClr val="000000"/>
                </a:solidFill>
                <a:latin typeface="微软雅黑" pitchFamily="34" charset="0"/>
                <a:ea typeface="微软雅黑" pitchFamily="34" charset="-122"/>
                <a:cs typeface="微软雅黑" pitchFamily="34" charset="-120"/>
              </a:rPr>
              <a:t>方程式的配平在高中化学阶段是我们必须掌握的一项很重要的基本技能，</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经常会有同学不知道如何下手</a:t>
            </a:r>
            <a:r>
              <a:rPr lang="en-US" altLang="zh-CN" sz="1800" b="0" i="0" dirty="0">
                <a:solidFill>
                  <a:srgbClr val="000000"/>
                </a:solidFill>
                <a:latin typeface="微软雅黑" pitchFamily="34" charset="0"/>
                <a:ea typeface="微软雅黑" pitchFamily="34" charset="-122"/>
                <a:cs typeface="微软雅黑" pitchFamily="34" charset="-120"/>
              </a:rPr>
              <a:t>，没有思路，导致白白丢分。本通法就给同学们带来一个万能的“躺平</a:t>
            </a:r>
            <a:r>
              <a:rPr lang="en-US" altLang="zh-CN" sz="1800" b="0" i="0">
                <a:solidFill>
                  <a:srgbClr val="000000"/>
                </a:solidFill>
                <a:latin typeface="微软雅黑" pitchFamily="34" charset="0"/>
                <a:ea typeface="微软雅黑" pitchFamily="34" charset="-122"/>
                <a:cs typeface="微软雅黑" pitchFamily="34" charset="-120"/>
              </a:rPr>
              <a:t>”方</a:t>
            </a:r>
          </a:p>
          <a:p>
            <a:pPr latinLnBrk="1">
              <a:lnSpc>
                <a:spcPts val="3300"/>
              </a:lnSpc>
            </a:pPr>
            <a:r>
              <a:rPr lang="en-US" altLang="zh-CN" b="0" i="0">
                <a:solidFill>
                  <a:srgbClr val="000000"/>
                </a:solidFill>
                <a:latin typeface="微软雅黑" pitchFamily="34" charset="0"/>
                <a:ea typeface="微软雅黑" pitchFamily="34" charset="-122"/>
                <a:cs typeface="微软雅黑" pitchFamily="34" charset="-120"/>
              </a:rPr>
              <a:t>法</a:t>
            </a:r>
            <a:r>
              <a:rPr lang="en-US" altLang="zh-CN" b="0" i="0" dirty="0">
                <a:solidFill>
                  <a:srgbClr val="000000"/>
                </a:solidFill>
                <a:latin typeface="微软雅黑" pitchFamily="34" charset="0"/>
                <a:ea typeface="微软雅黑" pitchFamily="34" charset="-122"/>
                <a:cs typeface="微软雅黑" pitchFamily="34" charset="-120"/>
              </a:rPr>
              <a:t>，包教包会，让你学会基础的氧化还原反应化学（或离子）方程式的配平。</a:t>
            </a:r>
            <a:endParaRPr lang="en-US" altLang="zh-CN"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4#69cb885c1?sp=1&amp;pid=ab132976f&amp;color=0,0,0&amp;vtp=1&amp;bt=1&amp;bbb=1"/>
          <p:cNvSpPr/>
          <p:nvPr/>
        </p:nvSpPr>
        <p:spPr>
          <a:xfrm>
            <a:off x="832104" y="1080000"/>
            <a:ext cx="10533888" cy="29337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1</a:t>
            </a:r>
            <a:r>
              <a:rPr lang="en-US" altLang="zh-CN" sz="1800" b="1" i="0">
                <a:solidFill>
                  <a:srgbClr val="000000"/>
                </a:solidFill>
                <a:latin typeface="微软雅黑" pitchFamily="34" charset="0"/>
                <a:ea typeface="微软雅黑" pitchFamily="34" charset="-122"/>
                <a:cs typeface="微软雅黑" pitchFamily="34" charset="-120"/>
              </a:rPr>
              <a:t>.配平原则</a:t>
            </a:r>
          </a:p>
          <a:p>
            <a:pPr lvl="0" latinLnBrk="1">
              <a:lnSpc>
                <a:spcPts val="3300"/>
              </a:lnSpc>
            </a:pPr>
            <a:r>
              <a:rPr lang="en-US" altLang="zh-CN">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（1）质量守恒</a:t>
            </a:r>
            <a:endParaRPr lang="en-US" altLang="zh-CN">
              <a:solidFill>
                <a:prstClr val="black"/>
              </a:solidFill>
            </a:endParaRPr>
          </a:p>
          <a:p>
            <a:pPr lvl="0" latinLnBrk="1">
              <a:lnSpc>
                <a:spcPts val="3300"/>
              </a:lnSpc>
            </a:pPr>
            <a:r>
              <a:rPr lang="en-US" altLang="zh-CN">
                <a:solidFill>
                  <a:srgbClr val="000000"/>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反应前后原子的种类和个数都不变</a:t>
            </a:r>
          </a:p>
          <a:p>
            <a:pPr lvl="0" latinLnBrk="1">
              <a:lnSpc>
                <a:spcPts val="3300"/>
              </a:lnSpc>
            </a:pPr>
            <a:r>
              <a:rPr lang="en-US" altLang="zh-CN">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（2）得失电子守恒</a:t>
            </a:r>
            <a:endParaRPr lang="en-US" altLang="zh-CN">
              <a:solidFill>
                <a:prstClr val="black"/>
              </a:solidFill>
            </a:endParaRPr>
          </a:p>
          <a:p>
            <a:pPr lvl="0" latinLnBrk="1">
              <a:lnSpc>
                <a:spcPts val="3300"/>
              </a:lnSpc>
            </a:pPr>
            <a:r>
              <a:rPr lang="en-US" altLang="zh-CN">
                <a:solidFill>
                  <a:srgbClr val="000000"/>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氧化剂得电子总数与还原剂失电子总数相等</a:t>
            </a:r>
          </a:p>
          <a:p>
            <a:pPr lvl="0" latinLnBrk="1">
              <a:lnSpc>
                <a:spcPts val="3300"/>
              </a:lnSpc>
            </a:pPr>
            <a:r>
              <a:rPr lang="en-US" altLang="zh-CN">
                <a:solidFill>
                  <a:srgbClr val="000000"/>
                </a:solidFill>
                <a:latin typeface="SimSun" panose="02010600030101010101" pitchFamily="2" charset="-122"/>
                <a:ea typeface="SimSun" pitchFamily="34" charset="-122"/>
                <a:cs typeface="SimSun" pitchFamily="34" charset="-120"/>
              </a:rPr>
              <a:t>    </a:t>
            </a:r>
            <a:r>
              <a:rPr lang="en-US" altLang="zh-CN">
                <a:solidFill>
                  <a:srgbClr val="000000"/>
                </a:solidFill>
                <a:latin typeface="微软雅黑" pitchFamily="34" charset="0"/>
                <a:ea typeface="微软雅黑" pitchFamily="34" charset="-122"/>
                <a:cs typeface="微软雅黑" pitchFamily="34" charset="-120"/>
              </a:rPr>
              <a:t>（3）电荷守恒</a:t>
            </a:r>
            <a:endParaRPr lang="en-US" altLang="zh-CN">
              <a:solidFill>
                <a:prstClr val="black"/>
              </a:solidFill>
            </a:endParaRPr>
          </a:p>
          <a:p>
            <a:pPr lvl="0" latinLnBrk="1">
              <a:lnSpc>
                <a:spcPts val="3300"/>
              </a:lnSpc>
            </a:pPr>
            <a:r>
              <a:rPr lang="en-US" altLang="zh-CN">
                <a:solidFill>
                  <a:srgbClr val="000000"/>
                </a:solidFill>
                <a:latin typeface="SimSun" panose="02010600030101010101" pitchFamily="2" charset="-122"/>
                <a:ea typeface="微软雅黑" pitchFamily="34" charset="-122"/>
                <a:cs typeface="微软雅黑" pitchFamily="34" charset="-120"/>
              </a:rPr>
              <a:t>    </a:t>
            </a:r>
            <a:r>
              <a:rPr lang="en-US" altLang="zh-CN">
                <a:solidFill>
                  <a:srgbClr val="000000"/>
                </a:solidFill>
                <a:latin typeface="微软雅黑" pitchFamily="34" charset="0"/>
                <a:ea typeface="微软雅黑" pitchFamily="34" charset="-122"/>
                <a:cs typeface="微软雅黑" pitchFamily="34" charset="-120"/>
              </a:rPr>
              <a:t>离子方程式中，反应前各离子所带电荷的代数和等于反应后各离子所带电荷的代数和</a:t>
            </a:r>
            <a:endParaRPr lang="en-US" altLang="zh-CN" sz="18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4_BD#69cb885c1?sp=1&amp;pid=ab132976f&amp;color=0,0,0&amp;vtp=1&amp;bt=1&amp;bbb=1&amp;hb=1"/>
              <p:cNvSpPr/>
              <p:nvPr/>
            </p:nvSpPr>
            <p:spPr>
              <a:xfrm>
                <a:off x="832104" y="1080000"/>
                <a:ext cx="10533888" cy="1663700"/>
              </a:xfrm>
              <a:prstGeom prst="rect">
                <a:avLst/>
              </a:prstGeom>
              <a:noFill/>
              <a:ln/>
            </p:spPr>
            <p:txBody>
              <a:bodyPr wrap="none" lIns="0" tIns="0" rIns="0" bIns="0" rtlCol="0" anchor="t"/>
              <a:lstStyle/>
              <a:p>
                <a:pPr algn="l" latinLnBrk="1">
                  <a:lnSpc>
                    <a:spcPts val="3300"/>
                  </a:lnSpc>
                </a:pPr>
                <a:r>
                  <a:rPr lang="en-US" altLang="zh-CN" sz="1800" b="1" i="0" dirty="0">
                    <a:solidFill>
                      <a:srgbClr val="000000"/>
                    </a:solidFill>
                    <a:latin typeface="微软雅黑" pitchFamily="34" charset="0"/>
                    <a:ea typeface="微软雅黑" pitchFamily="34" charset="-122"/>
                    <a:cs typeface="微软雅黑" pitchFamily="34" charset="-120"/>
                  </a:rPr>
                  <a:t>2.万能五步法配平，跟着一起“躺平”</a:t>
                </a:r>
                <a:r>
                  <a:rPr lang="en-US" altLang="zh-CN" sz="1800" b="0" i="0" dirty="0">
                    <a:solidFill>
                      <a:srgbClr val="00A0AF"/>
                    </a:solidFill>
                    <a:latin typeface="微软雅黑" pitchFamily="34" charset="0"/>
                    <a:ea typeface="楷体" pitchFamily="34" charset="-122"/>
                    <a:cs typeface="微软雅黑" pitchFamily="34" charset="-120"/>
                  </a:rPr>
                  <a:t>（一标二列三等四平五查）</a:t>
                </a:r>
                <a:endParaRPr lang="en-US" altLang="zh-CN" sz="1800" dirty="0"/>
              </a:p>
              <a:p>
                <a:pPr latinLnBrk="1">
                  <a:lnSpc>
                    <a:spcPts val="3300"/>
                  </a:lnSpc>
                </a:pPr>
                <a:r>
                  <a:rPr lang="en-US" altLang="zh-CN" b="0" i="0">
                    <a:solidFill>
                      <a:srgbClr val="000000"/>
                    </a:solidFill>
                    <a:latin typeface="SimSun" panose="02010600030101010101" pitchFamily="2" charset="-122"/>
                    <a:ea typeface="微软雅黑" pitchFamily="34" charset="-122"/>
                    <a:cs typeface="微软雅黑" pitchFamily="34" charset="-120"/>
                  </a:rPr>
                  <a:t>    </a:t>
                </a:r>
                <a:r>
                  <a:rPr lang="en-US" altLang="zh-CN" sz="1800" b="0" i="0">
                    <a:solidFill>
                      <a:srgbClr val="000000"/>
                    </a:solidFill>
                    <a:latin typeface="微软雅黑" pitchFamily="34" charset="0"/>
                    <a:ea typeface="微软雅黑" pitchFamily="34" charset="-122"/>
                    <a:cs typeface="微软雅黑" pitchFamily="34" charset="-120"/>
                  </a:rPr>
                  <a:t>最小公倍数即是配平的依据</a:t>
                </a:r>
                <a:r>
                  <a:rPr lang="en-US" altLang="zh-CN" sz="1800" b="0" i="0" dirty="0">
                    <a:solidFill>
                      <a:srgbClr val="000000"/>
                    </a:solidFill>
                    <a:latin typeface="微软雅黑" pitchFamily="34" charset="0"/>
                    <a:ea typeface="微软雅黑" pitchFamily="34" charset="-122"/>
                    <a:cs typeface="微软雅黑" pitchFamily="34" charset="-120"/>
                  </a:rPr>
                  <a:t>，又是该氧化还原反应中的电子转移总数</a:t>
                </a:r>
                <a:r>
                  <a:rPr lang="en-US" altLang="zh-CN" sz="1800" b="0" i="0">
                    <a:solidFill>
                      <a:srgbClr val="000000"/>
                    </a:solidFill>
                    <a:latin typeface="微软雅黑" pitchFamily="34" charset="0"/>
                    <a:ea typeface="微软雅黑" pitchFamily="34" charset="-122"/>
                    <a:cs typeface="微软雅黑" pitchFamily="34" charset="-120"/>
                  </a:rPr>
                  <a:t>。接下来我们以硫化氢与硝酸的</a:t>
                </a:r>
              </a:p>
              <a:p>
                <a:pPr latinLnBrk="1">
                  <a:lnSpc>
                    <a:spcPts val="3300"/>
                  </a:lnSpc>
                </a:pPr>
                <a:r>
                  <a:rPr lang="en-US" altLang="zh-CN" sz="1800" b="0" i="0">
                    <a:solidFill>
                      <a:srgbClr val="000000"/>
                    </a:solidFill>
                    <a:latin typeface="微软雅黑" pitchFamily="34" charset="0"/>
                    <a:ea typeface="微软雅黑" pitchFamily="34" charset="-122"/>
                    <a:cs typeface="微软雅黑" pitchFamily="34" charset="-120"/>
                  </a:rPr>
                  <a:t>反应为例</a:t>
                </a:r>
                <a:r>
                  <a:rPr lang="en-US" altLang="zh-CN" sz="1800" b="0" i="0" dirty="0">
                    <a:solidFill>
                      <a:srgbClr val="000000"/>
                    </a:solidFill>
                    <a:latin typeface="微软雅黑" pitchFamily="34" charset="0"/>
                    <a:ea typeface="微软雅黑" pitchFamily="34" charset="-122"/>
                    <a:cs typeface="微软雅黑" pitchFamily="34" charset="-120"/>
                  </a:rPr>
                  <a:t>，用五步法进行配平：</a:t>
                </a:r>
                <a:endParaRPr lang="en-US" altLang="zh-CN" sz="1800" dirty="0"/>
              </a:p>
              <a:p>
                <a:pPr algn="ctr" latinLnBrk="1">
                  <a:lnSpc>
                    <a:spcPts val="3200"/>
                  </a:lnSpc>
                </a:pPr>
                <a14:m>
                  <m:oMath xmlns:m="http://schemas.openxmlformats.org/officeDocument/2006/math">
                    <m:d>
                      <m:dPr>
                        <m:begChr m:val=""/>
                        <m:endChr m:val=""/>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S</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NO</m:t>
                        </m:r>
                        <m:r>
                          <a:rPr lang="en-US" altLang="zh-CN"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b="0" i="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dirty="0"/>
              </a:p>
            </p:txBody>
          </p:sp>
        </mc:Choice>
        <mc:Fallback xmlns="">
          <p:sp>
            <p:nvSpPr>
              <p:cNvPr id="2" name="P_4_BD#69cb885c1?sp=1&amp;pid=ab132976f&amp;color=0,0,0&amp;vtp=1&amp;bt=1&amp;bbb=1&amp;hb=1"/>
              <p:cNvSpPr>
                <a:spLocks noRot="1" noChangeAspect="1" noMove="1" noResize="1" noEditPoints="1" noAdjustHandles="1" noChangeArrowheads="1" noChangeShapeType="1" noTextEdit="1"/>
              </p:cNvSpPr>
              <p:nvPr/>
            </p:nvSpPr>
            <p:spPr>
              <a:xfrm>
                <a:off x="832104" y="1080000"/>
                <a:ext cx="10533888" cy="1663700"/>
              </a:xfrm>
              <a:prstGeom prst="rect">
                <a:avLst/>
              </a:prstGeom>
              <a:blipFill>
                <a:blip r:embed="rId3"/>
                <a:stretch>
                  <a:fillRect l="-1389" r="-1331" b="-36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7" name="P_4_BD#69cb885c1?colgroup=2,53&amp;pid=ab132976f&amp;color=0,0,0&amp;vtp=1&amp;bbb=1"/>
              <p:cNvGraphicFramePr>
                <a:graphicFrameLocks noGrp="1"/>
              </p:cNvGraphicFramePr>
              <p:nvPr>
                <p:extLst>
                  <p:ext uri="{D42A27DB-BD31-4B8C-83A1-F6EECF244321}">
                    <p14:modId xmlns:p14="http://schemas.microsoft.com/office/powerpoint/2010/main" val="1017453215"/>
                  </p:ext>
                </p:extLst>
              </p:nvPr>
            </p:nvGraphicFramePr>
            <p:xfrm>
              <a:off x="832104" y="2854444"/>
              <a:ext cx="10506456" cy="3023490"/>
            </p:xfrm>
            <a:graphic>
              <a:graphicData uri="http://schemas.openxmlformats.org/drawingml/2006/table">
                <a:tbl>
                  <a:tblPr/>
                  <a:tblGrid>
                    <a:gridCol w="649224">
                      <a:extLst>
                        <a:ext uri="{9D8B030D-6E8A-4147-A177-3AD203B41FA5}">
                          <a16:colId xmlns:a16="http://schemas.microsoft.com/office/drawing/2014/main" val="20000"/>
                        </a:ext>
                      </a:extLst>
                    </a:gridCol>
                    <a:gridCol w="9857232">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a:solidFill>
                                <a:srgbClr val="000000"/>
                              </a:solidFill>
                              <a:latin typeface="微软雅黑" pitchFamily="34" charset="0"/>
                              <a:ea typeface="微软雅黑" pitchFamily="34" charset="-122"/>
                              <a:cs typeface="微软雅黑" pitchFamily="34" charset="-120"/>
                            </a:rPr>
                            <a:t>做法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46990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1400" b="0" i="0">
                              <a:solidFill>
                                <a:srgbClr val="000000"/>
                              </a:solidFill>
                              <a:latin typeface="微软雅黑" pitchFamily="34" charset="0"/>
                              <a:ea typeface="微软雅黑" pitchFamily="34" charset="-122"/>
                              <a:cs typeface="微软雅黑" pitchFamily="34" charset="-120"/>
                            </a:rPr>
                            <a:t>标出变价元素的化合价</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lim>
                                  </m:limUp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+5</m:t>
                                      </m:r>
                                    </m:lim>
                                  </m:limUpp>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0</m:t>
                                      </m:r>
                                    </m:lim>
                                  </m:limUpp>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limUpp>
                                    <m:limUpp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Upp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lim>
                                  </m:limUpp>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301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400" b="0" i="0" dirty="0">
                              <a:solidFill>
                                <a:srgbClr val="000000"/>
                              </a:solidFill>
                              <a:latin typeface="微软雅黑" pitchFamily="34" charset="0"/>
                              <a:ea typeface="微软雅黑" pitchFamily="34" charset="-122"/>
                              <a:cs typeface="微软雅黑" pitchFamily="34" charset="-120"/>
                            </a:rPr>
                            <a:t>元素升高2价</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e>
                              </m:d>
                            </m:oMath>
                          </a14:m>
                          <a:r>
                            <a:rPr lang="en-US" altLang="zh-CN" sz="1400" b="0" i="0" dirty="0">
                              <a:solidFill>
                                <a:srgbClr val="000000"/>
                              </a:solidFill>
                              <a:latin typeface="微软雅黑" pitchFamily="34" charset="0"/>
                              <a:ea typeface="微软雅黑" pitchFamily="34" charset="-122"/>
                              <a:cs typeface="微软雅黑" pitchFamily="34" charset="-120"/>
                            </a:rPr>
                            <a:t>”表示</a:t>
                          </a:r>
                          <a:r>
                            <a:rPr lang="en-US" altLang="zh-CN" sz="14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400" b="0" i="0" dirty="0">
                              <a:solidFill>
                                <a:srgbClr val="000000"/>
                              </a:solidFill>
                              <a:latin typeface="微软雅黑" pitchFamily="34" charset="0"/>
                              <a:ea typeface="微软雅黑" pitchFamily="34" charset="-122"/>
                              <a:cs typeface="微软雅黑" pitchFamily="34" charset="-120"/>
                            </a:rPr>
                            <a:t>元素降低3价</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e>
                              </m:d>
                            </m:oMath>
                          </a14:m>
                          <a:r>
                            <a:rPr lang="en-US" altLang="zh-CN" sz="1400" b="0" i="0">
                              <a:solidFill>
                                <a:srgbClr val="000000"/>
                              </a:solidFill>
                              <a:latin typeface="微软雅黑" pitchFamily="34" charset="0"/>
                              <a:ea typeface="微软雅黑" pitchFamily="34" charset="-122"/>
                              <a:cs typeface="微软雅黑" pitchFamily="34" charset="-120"/>
                            </a:rPr>
                            <a:t>”表示</a:t>
                          </a: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6308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2和3的最小公倍数是6</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因此使</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400" b="0" i="0" dirty="0">
                              <a:solidFill>
                                <a:srgbClr val="000000"/>
                              </a:solidFill>
                              <a:latin typeface="微软雅黑" pitchFamily="34" charset="0"/>
                              <a:ea typeface="微软雅黑" pitchFamily="34" charset="-122"/>
                              <a:cs typeface="微软雅黑" pitchFamily="34" charset="-120"/>
                            </a:rPr>
                            <a:t>元素升的化合价</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使</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400" b="0" i="0" dirty="0">
                              <a:solidFill>
                                <a:srgbClr val="000000"/>
                              </a:solidFill>
                              <a:latin typeface="微软雅黑" pitchFamily="34" charset="0"/>
                              <a:ea typeface="微软雅黑" pitchFamily="34" charset="-122"/>
                              <a:cs typeface="微软雅黑" pitchFamily="34" charset="-120"/>
                            </a:rPr>
                            <a:t>元素降的化合价</a:t>
                          </a:r>
                          <a14:m>
                            <m:oMath xmlns:m="http://schemas.openxmlformats.org/officeDocument/2006/math">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化合价升降总数相等</a:t>
                          </a:r>
                          <a:endParaRPr lang="en-US" altLang="zh-CN" sz="1200" dirty="0"/>
                        </a:p>
                        <a:p>
                          <a:pPr algn="l" latinLnBrk="1" hangingPunct="0">
                            <a:lnSpc>
                              <a:spcPts val="21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3×↑2</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 </m:t>
                                  </m:r>
                                  <m:limLow>
                                    <m:limLow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limLowPr>
                                    <m:e>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e>
                                    <m:li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2×↓3</m:t>
                                      </m:r>
                                    </m:lim>
                                  </m:limLow>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3576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四平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200"/>
                            </a:lnSpc>
                          </a:pPr>
                          <a:r>
                            <a:rPr lang="en-US" altLang="zh-CN" sz="1400" b="0" i="0" dirty="0">
                              <a:solidFill>
                                <a:srgbClr val="000000"/>
                              </a:solidFill>
                              <a:latin typeface="微软雅黑" pitchFamily="34" charset="0"/>
                              <a:ea typeface="微软雅黑" pitchFamily="34" charset="-122"/>
                              <a:cs typeface="微软雅黑" pitchFamily="34" charset="-120"/>
                            </a:rPr>
                            <a:t>先配平变价元素</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再配平其他元素</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根据</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400" b="0" i="0" dirty="0">
                              <a:solidFill>
                                <a:srgbClr val="000000"/>
                              </a:solidFill>
                              <a:latin typeface="微软雅黑" pitchFamily="34" charset="0"/>
                              <a:ea typeface="微软雅黑" pitchFamily="34" charset="-122"/>
                              <a:cs typeface="微软雅黑" pitchFamily="34" charset="-120"/>
                            </a:rPr>
                            <a:t>原子守恒写出</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的化学计量数</a:t>
                          </a:r>
                          <a:endParaRPr lang="en-US" altLang="zh-CN" sz="1200" dirty="0"/>
                        </a:p>
                        <a:p>
                          <a:pPr algn="l" latinLnBrk="1" hangingPunct="0">
                            <a:lnSpc>
                              <a:spcPts val="2400"/>
                            </a:lnSpc>
                          </a:pPr>
                          <a14:m>
                            <m:oMath xmlns:m="http://schemas.openxmlformats.org/officeDocument/2006/math">
                              <m:d>
                                <m:dPr>
                                  <m:begChr m:val=""/>
                                  <m:endChr m:val=""/>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HNO</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1400" b="0" i="1" spc="-100" baseline="-2000">
                                                <a:solidFill>
                                                  <a:srgbClr val="000000"/>
                                                </a:solidFill>
                                                <a:latin typeface="Cambria Math" panose="02040503050406030204" pitchFamily="18" charset="0"/>
                                              </a:rPr>
                                            </m:ctrlPr>
                                          </m:barPr>
                                          <m:e>
                                            <m:bar>
                                              <m:barPr>
                                                <m:ctrlPr>
                                                  <a:rPr lang="en-US" altLang="zh-CN" sz="1400" b="0" i="1" spc="-100" baseline="-8000">
                                                    <a:solidFill>
                                                      <a:srgbClr val="000000"/>
                                                    </a:solidFill>
                                                    <a:latin typeface="Cambria Math" panose="02040503050406030204" pitchFamily="18" charset="0"/>
                                                  </a:rPr>
                                                </m:ctrlPr>
                                              </m:barPr>
                                              <m:e>
                                                <m:r>
                                                  <a:rPr lang="en-US" altLang="zh-CN" sz="1400" b="0" spc="-100" baseline="-12000">
                                                    <a:solidFill>
                                                      <a:srgbClr val="000000"/>
                                                    </a:solidFill>
                                                    <a:latin typeface="Cambria Math" panose="02040503050406030204" pitchFamily="18" charset="0"/>
                                                  </a:rPr>
                                                  <m:t>         </m:t>
                                                </m:r>
                                              </m:e>
                                            </m:bar>
                                          </m:e>
                                        </m:bar>
                                      </m:e>
                                    </m:mr>
                                    <m:mr>
                                      <m:e>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 3</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NO</m:t>
                                  </m:r>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↑+4</m:t>
                                  </m:r>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五查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2000"/>
                            </a:lnSpc>
                          </a:pPr>
                          <a:r>
                            <a:rPr lang="en-US" altLang="zh-CN" sz="1400" b="0" i="0" dirty="0">
                              <a:solidFill>
                                <a:srgbClr val="00A0AF"/>
                              </a:solidFill>
                              <a:latin typeface="微软雅黑" pitchFamily="34" charset="0"/>
                              <a:ea typeface="微软雅黑" pitchFamily="34" charset="-122"/>
                              <a:cs typeface="微软雅黑" pitchFamily="34" charset="-120"/>
                            </a:rPr>
                            <a:t>检查“三守恒”</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若第四步中是利用</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1400" b="0" i="0" dirty="0">
                              <a:solidFill>
                                <a:srgbClr val="000000"/>
                              </a:solidFill>
                              <a:latin typeface="微软雅黑" pitchFamily="34" charset="0"/>
                              <a:ea typeface="微软雅黑" pitchFamily="34" charset="-122"/>
                              <a:cs typeface="微软雅黑" pitchFamily="34" charset="-120"/>
                            </a:rPr>
                            <a:t>原子守恒写出</a:t>
                          </a:r>
                          <a14:m>
                            <m:oMath xmlns:m="http://schemas.openxmlformats.org/officeDocument/2006/math">
                              <m:sSub>
                                <m:sSubPr>
                                  <m:ctrlPr>
                                    <a:rPr lang="en-US" altLang="zh-CN" sz="14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400" b="0" i="0" dirty="0">
                              <a:solidFill>
                                <a:srgbClr val="000000"/>
                              </a:solidFill>
                              <a:latin typeface="微软雅黑" pitchFamily="34" charset="0"/>
                              <a:ea typeface="微软雅黑" pitchFamily="34" charset="-122"/>
                              <a:cs typeface="微软雅黑" pitchFamily="34" charset="-120"/>
                            </a:rPr>
                            <a:t>的化学计量数</a:t>
                          </a:r>
                          <a:r>
                            <a:rPr lang="en-US" altLang="zh-CN" sz="1400" b="0" i="0" spc="-100" dirty="0">
                              <a:solidFill>
                                <a:srgbClr val="000000"/>
                              </a:solidFill>
                              <a:latin typeface="微软雅黑" pitchFamily="34" charset="0"/>
                              <a:ea typeface="微软雅黑" pitchFamily="34" charset="-122"/>
                              <a:cs typeface="微软雅黑" pitchFamily="34" charset="-120"/>
                            </a:rPr>
                            <a:t>，</a:t>
                          </a:r>
                          <a:r>
                            <a:rPr lang="en-US" altLang="zh-CN" sz="1400" b="0" i="0" dirty="0">
                              <a:solidFill>
                                <a:srgbClr val="000000"/>
                              </a:solidFill>
                              <a:latin typeface="微软雅黑" pitchFamily="34" charset="0"/>
                              <a:ea typeface="微软雅黑" pitchFamily="34" charset="-122"/>
                              <a:cs typeface="微软雅黑" pitchFamily="34" charset="-120"/>
                            </a:rPr>
                            <a:t>则可用</a:t>
                          </a:r>
                          <a14:m>
                            <m:oMath xmlns:m="http://schemas.openxmlformats.org/officeDocument/2006/math">
                              <m:r>
                                <m:rPr>
                                  <m:sty m:val="p"/>
                                </m:rPr>
                                <a:rPr lang="en-US" altLang="zh-CN" sz="14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1400" b="0" i="0" dirty="0">
                              <a:solidFill>
                                <a:srgbClr val="000000"/>
                              </a:solidFill>
                              <a:latin typeface="微软雅黑" pitchFamily="34" charset="0"/>
                              <a:ea typeface="微软雅黑" pitchFamily="34" charset="-122"/>
                              <a:cs typeface="微软雅黑" pitchFamily="34" charset="-120"/>
                            </a:rPr>
                            <a:t>原子守恒来验证此化学方程式是否配平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7" name="P_4_BD#69cb885c1?colgroup=2,53&amp;pid=ab132976f&amp;color=0,0,0&amp;vtp=1&amp;bbb=1"/>
              <p:cNvGraphicFramePr>
                <a:graphicFrameLocks noGrp="1"/>
              </p:cNvGraphicFramePr>
              <p:nvPr>
                <p:extLst>
                  <p:ext uri="{D42A27DB-BD31-4B8C-83A1-F6EECF244321}">
                    <p14:modId xmlns:p14="http://schemas.microsoft.com/office/powerpoint/2010/main" val="1017453215"/>
                  </p:ext>
                </p:extLst>
              </p:nvPr>
            </p:nvGraphicFramePr>
            <p:xfrm>
              <a:off x="832104" y="2854444"/>
              <a:ext cx="10506456" cy="3023490"/>
            </p:xfrm>
            <a:graphic>
              <a:graphicData uri="http://schemas.openxmlformats.org/drawingml/2006/table">
                <a:tbl>
                  <a:tblPr/>
                  <a:tblGrid>
                    <a:gridCol w="649224">
                      <a:extLst>
                        <a:ext uri="{9D8B030D-6E8A-4147-A177-3AD203B41FA5}">
                          <a16:colId xmlns:a16="http://schemas.microsoft.com/office/drawing/2014/main" val="20000"/>
                        </a:ext>
                      </a:extLst>
                    </a:gridCol>
                    <a:gridCol w="9857232">
                      <a:extLst>
                        <a:ext uri="{9D8B030D-6E8A-4147-A177-3AD203B41FA5}">
                          <a16:colId xmlns:a16="http://schemas.microsoft.com/office/drawing/2014/main" val="20001"/>
                        </a:ext>
                      </a:extLst>
                    </a:gridCol>
                  </a:tblGrid>
                  <a:tr h="340868">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tc>
                      <a:txBody>
                        <a:bodyPr/>
                        <a:lstStyle/>
                        <a:p>
                          <a:pPr algn="ctr" latinLnBrk="1" hangingPunct="0">
                            <a:lnSpc>
                              <a:spcPts val="2000"/>
                            </a:lnSpc>
                          </a:pPr>
                          <a:r>
                            <a:rPr lang="en-US" altLang="zh-CN" sz="1400" b="1" i="0" smtClean="0">
                              <a:solidFill>
                                <a:srgbClr val="000000"/>
                              </a:solidFill>
                              <a:latin typeface="微软雅黑" pitchFamily="34" charset="0"/>
                              <a:ea typeface="微软雅黑" pitchFamily="34" charset="-122"/>
                              <a:cs typeface="微软雅黑" pitchFamily="34" charset="-120"/>
                            </a:rPr>
                            <a:t>做法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0"/>
                      </a:ext>
                    </a:extLst>
                  </a:tr>
                  <a:tr h="46990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一标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679" t="-74026" r="-124" b="-483117"/>
                          </a:stretch>
                        </a:blipFill>
                      </a:tcPr>
                    </a:tc>
                    <a:extLst>
                      <a:ext uri="{0D108BD9-81ED-4DB2-BD59-A6C34878D82A}">
                        <a16:rowId xmlns:a16="http://schemas.microsoft.com/office/drawing/2014/main" val="10001"/>
                      </a:ext>
                    </a:extLst>
                  </a:tr>
                  <a:tr h="47301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二列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679" t="-171795" r="-124" b="-376923"/>
                          </a:stretch>
                        </a:blipFill>
                      </a:tcPr>
                    </a:tc>
                    <a:extLst>
                      <a:ext uri="{0D108BD9-81ED-4DB2-BD59-A6C34878D82A}">
                        <a16:rowId xmlns:a16="http://schemas.microsoft.com/office/drawing/2014/main" val="10002"/>
                      </a:ext>
                    </a:extLst>
                  </a:tr>
                  <a:tr h="763080">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三等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679" t="-169600" r="-124" b="-135200"/>
                          </a:stretch>
                        </a:blipFill>
                      </a:tcPr>
                    </a:tc>
                    <a:extLst>
                      <a:ext uri="{0D108BD9-81ED-4DB2-BD59-A6C34878D82A}">
                        <a16:rowId xmlns:a16="http://schemas.microsoft.com/office/drawing/2014/main" val="10003"/>
                      </a:ext>
                    </a:extLst>
                  </a:tr>
                  <a:tr h="635762">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四平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679" t="-320952" r="-124" b="-60952"/>
                          </a:stretch>
                        </a:blipFill>
                      </a:tcPr>
                    </a:tc>
                    <a:extLst>
                      <a:ext uri="{0D108BD9-81ED-4DB2-BD59-A6C34878D82A}">
                        <a16:rowId xmlns:a16="http://schemas.microsoft.com/office/drawing/2014/main" val="10004"/>
                      </a:ext>
                    </a:extLst>
                  </a:tr>
                  <a:tr h="340868">
                    <a:tc>
                      <a:txBody>
                        <a:bodyPr/>
                        <a:lstStyle/>
                        <a:p>
                          <a:pPr algn="ctr" latinLnBrk="1" hangingPunct="0">
                            <a:lnSpc>
                              <a:spcPts val="2000"/>
                            </a:lnSpc>
                          </a:pPr>
                          <a:r>
                            <a:rPr lang="en-US" altLang="zh-CN" sz="1400" b="0" i="0" dirty="0">
                              <a:solidFill>
                                <a:srgbClr val="000000"/>
                              </a:solidFill>
                              <a:latin typeface="微软雅黑" pitchFamily="34" charset="0"/>
                              <a:ea typeface="微软雅黑" pitchFamily="34" charset="-122"/>
                              <a:cs typeface="微软雅黑" pitchFamily="34" charset="-120"/>
                            </a:rPr>
                            <a:t>五查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6679" t="-789286" r="-124" b="-14286"/>
                          </a:stretch>
                        </a:blipFill>
                      </a:tcPr>
                    </a:tc>
                    <a:extLst>
                      <a:ext uri="{0D108BD9-81ED-4DB2-BD59-A6C34878D82A}">
                        <a16:rowId xmlns:a16="http://schemas.microsoft.com/office/drawing/2014/main" val="10005"/>
                      </a:ext>
                    </a:extLst>
                  </a:tr>
                </a:tbl>
              </a:graphicData>
            </a:graphic>
          </p:graphicFrame>
        </mc:Fallback>
      </mc:AlternateContent>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O_4_BD.1_1#004a37122?vop=1&amp;pid=5e93fd84c&amp;color=0,0,0&amp;vtp=1&amp;bt=1&amp;bbb=1"/>
          <p:cNvSpPr/>
          <p:nvPr/>
        </p:nvSpPr>
        <p:spPr>
          <a:xfrm>
            <a:off x="832104" y="1080000"/>
            <a:ext cx="10533888" cy="469900"/>
          </a:xfrm>
          <a:prstGeom prst="rect">
            <a:avLst/>
          </a:prstGeom>
          <a:noFill/>
          <a:ln/>
        </p:spPr>
        <p:txBody>
          <a:bodyPr wrap="none" lIns="0" tIns="0" rIns="0" bIns="0" rtlCol="0" anchor="t"/>
          <a:lstStyle/>
          <a:p>
            <a:pPr algn="l" latinLnBrk="1">
              <a:lnSpc>
                <a:spcPts val="3700"/>
              </a:lnSpc>
            </a:pPr>
            <a:r>
              <a:rPr lang="en-US" altLang="zh-CN" sz="1800" b="1" i="0" dirty="0">
                <a:solidFill>
                  <a:srgbClr val="000000"/>
                </a:solidFill>
                <a:latin typeface="微软雅黑" pitchFamily="34" charset="0"/>
                <a:ea typeface="微软雅黑" pitchFamily="34" charset="-122"/>
                <a:cs typeface="微软雅黑" pitchFamily="34" charset="-120"/>
              </a:rPr>
              <a:t>示例</a:t>
            </a:r>
            <a:r>
              <a:rPr lang="en-US" altLang="zh-CN" sz="1800" b="1" i="0" dirty="0">
                <a:solidFill>
                  <a:srgbClr val="000000"/>
                </a:solidFill>
                <a:latin typeface="SimSun" pitchFamily="34" charset="0"/>
                <a:ea typeface="SimSun" pitchFamily="34" charset="-122"/>
                <a:cs typeface="SimSun" pitchFamily="34" charset="-120"/>
              </a:rPr>
              <a:t> </a:t>
            </a:r>
            <a:r>
              <a:rPr lang="en-US" altLang="zh-CN" sz="1800" b="0" i="0" dirty="0">
                <a:solidFill>
                  <a:srgbClr val="000000"/>
                </a:solidFill>
                <a:latin typeface="微软雅黑" pitchFamily="34" charset="0"/>
                <a:ea typeface="微软雅黑" pitchFamily="34" charset="-122"/>
                <a:cs typeface="微软雅黑" pitchFamily="34" charset="-120"/>
              </a:rPr>
              <a:t>请配平下列氧化还原反应的化学方程式：</a:t>
            </a:r>
            <a:endParaRPr lang="en-US" altLang="zh-CN" sz="1800" dirty="0"/>
          </a:p>
        </p:txBody>
      </p:sp>
      <mc:AlternateContent xmlns:mc="http://schemas.openxmlformats.org/markup-compatibility/2006" xmlns:a14="http://schemas.microsoft.com/office/drawing/2010/main">
        <mc:Choice Requires="a14">
          <p:sp>
            <p:nvSpPr>
              <p:cNvPr id="3" name="QB_5_BD.2_1#c30057c9a?vop=1&amp;pid=004a37122&amp;color=0,0,0&amp;vtp=1&amp;bbb=1"/>
              <p:cNvSpPr/>
              <p:nvPr/>
            </p:nvSpPr>
            <p:spPr>
              <a:xfrm>
                <a:off x="832104" y="1492369"/>
                <a:ext cx="10533888" cy="508000"/>
              </a:xfrm>
              <a:prstGeom prst="rect">
                <a:avLst/>
              </a:prstGeom>
              <a:noFill/>
              <a:ln/>
            </p:spPr>
            <p:txBody>
              <a:bodyPr wrap="none" lIns="0" tIns="0" rIns="0" bIns="0" rtlCol="0" anchor="t"/>
              <a:lstStyle/>
              <a:p>
                <a:pPr algn="l" latinLnBrk="1">
                  <a:lnSpc>
                    <a:spcPts val="4000"/>
                  </a:lnSpc>
                </a:pPr>
                <a:r>
                  <a:rPr lang="en-US" altLang="zh-CN" sz="1800" b="0" i="0">
                    <a:solidFill>
                      <a:srgbClr val="000000"/>
                    </a:solidFill>
                    <a:latin typeface="微软雅黑" pitchFamily="34" charset="0"/>
                    <a:ea typeface="微软雅黑" pitchFamily="34" charset="-122"/>
                    <a:cs typeface="微软雅黑" pitchFamily="34" charset="-120"/>
                  </a:rPr>
                  <a:t>①</a:t>
                </a:r>
                <a:r>
                  <a:rPr lang="en-US" altLang="zh-CN" sz="1800" b="0" i="0">
                    <a:solidFill>
                      <a:srgbClr val="000000"/>
                    </a:solidFill>
                    <a:latin typeface="SimSun" pitchFamily="34" charset="0"/>
                    <a:ea typeface="SimSun" pitchFamily="34" charset="-122"/>
                    <a:cs typeface="SimSun" pitchFamily="34" charset="-120"/>
                  </a:rPr>
                  <a:t> </a:t>
                </a:r>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KMnO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浓</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12000">
                                      <a:solidFill>
                                        <a:srgbClr val="000000"/>
                                      </a:solidFill>
                                      <a:latin typeface="Cambria Math" panose="02040503050406030204" pitchFamily="18" charset="0"/>
                                    </a:rPr>
                                    <m:t>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800" b="0" i="0">
                    <a:solidFill>
                      <a:srgbClr val="000000"/>
                    </a:solidFill>
                    <a:latin typeface="SimSun" pitchFamily="34" charset="0"/>
                    <a:ea typeface="SimSun" pitchFamily="34" charset="-122"/>
                    <a:cs typeface="SimSun" pitchFamily="34" charset="-120"/>
                  </a:rPr>
                  <a:t> </a:t>
                </a:r>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KCl</m:t>
                    </m:r>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MnCl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d>
                      <m:dPr>
                        <m:begChr m:val=""/>
                        <m:endChr m:val=""/>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xmlns="">
          <p:sp>
            <p:nvSpPr>
              <p:cNvPr id="3" name="QB_5_BD.2_1#c30057c9a?vop=1&amp;pid=004a37122&amp;color=0,0,0&amp;vtp=1&amp;bbb=1"/>
              <p:cNvSpPr>
                <a:spLocks noRot="1" noChangeAspect="1" noMove="1" noResize="1" noEditPoints="1" noAdjustHandles="1" noChangeArrowheads="1" noChangeShapeType="1" noTextEdit="1"/>
              </p:cNvSpPr>
              <p:nvPr/>
            </p:nvSpPr>
            <p:spPr>
              <a:xfrm>
                <a:off x="832104" y="1492369"/>
                <a:ext cx="10533888" cy="508000"/>
              </a:xfrm>
              <a:prstGeom prst="rect">
                <a:avLst/>
              </a:prstGeom>
              <a:blipFill>
                <a:blip r:embed="rId3"/>
                <a:stretch>
                  <a:fillRect l="-1389" b="-14458"/>
                </a:stretch>
              </a:blipFill>
              <a:ln/>
            </p:spPr>
            <p:txBody>
              <a:bodyPr/>
              <a:lstStyle/>
              <a:p>
                <a:r>
                  <a:rPr lang="zh-CN" altLang="en-US">
                    <a:noFill/>
                  </a:rPr>
                  <a:t> </a:t>
                </a:r>
              </a:p>
            </p:txBody>
          </p:sp>
        </mc:Fallback>
      </mc:AlternateContent>
      <p:sp>
        <p:nvSpPr>
          <p:cNvPr id="4" name="QB_5_AN.3_1#c30057c9a.blank?vop=1&amp;pid=004a37122&amp;color=0,0,0&amp;vpa=1&amp;vtp=1"/>
          <p:cNvSpPr/>
          <p:nvPr/>
        </p:nvSpPr>
        <p:spPr>
          <a:xfrm>
            <a:off x="1180560" y="1450967"/>
            <a:ext cx="300038" cy="508000"/>
          </a:xfrm>
          <a:prstGeom prst="rect">
            <a:avLst/>
          </a:prstGeom>
          <a:noFill/>
          <a:ln/>
        </p:spPr>
        <p:txBody>
          <a:bodyPr wrap="none" lIns="0" tIns="0" rIns="0" bIns="0" rtlCol="0" anchor="t"/>
          <a:lstStyle/>
          <a:p>
            <a:pPr algn="ctr" latinLnBrk="1">
              <a:lnSpc>
                <a:spcPts val="40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p>
        </p:txBody>
      </p:sp>
      <p:sp>
        <p:nvSpPr>
          <p:cNvPr id="5" name="QB_5_AN.4_1#c30057c9a.blank?vop=1&amp;pid=004a37122&amp;color=0,0,0&amp;vpa=2&amp;vtp=1&amp;bbb=1"/>
          <p:cNvSpPr/>
          <p:nvPr/>
        </p:nvSpPr>
        <p:spPr>
          <a:xfrm>
            <a:off x="2445734" y="1450967"/>
            <a:ext cx="433388" cy="508000"/>
          </a:xfrm>
          <a:prstGeom prst="rect">
            <a:avLst/>
          </a:prstGeom>
          <a:noFill/>
          <a:ln/>
        </p:spPr>
        <p:txBody>
          <a:bodyPr wrap="none" lIns="0" tIns="0" rIns="0" bIns="0" rtlCol="0" anchor="t"/>
          <a:lstStyle/>
          <a:p>
            <a:pPr algn="ctr" latinLnBrk="1">
              <a:lnSpc>
                <a:spcPts val="4000"/>
              </a:lnSpc>
            </a:pPr>
            <a:r>
              <a:rPr lang="en-US" altLang="zh-CN" b="0" i="0" dirty="0">
                <a:solidFill>
                  <a:srgbClr val="FF0000"/>
                </a:solidFill>
                <a:latin typeface="微软雅黑" pitchFamily="34" charset="0"/>
                <a:ea typeface="微软雅黑" pitchFamily="34" charset="-122"/>
                <a:cs typeface="微软雅黑" pitchFamily="34" charset="-120"/>
              </a:rPr>
              <a:t>16</a:t>
            </a:r>
            <a:endParaRPr lang="en-US" altLang="zh-CN" dirty="0"/>
          </a:p>
        </p:txBody>
      </p:sp>
      <p:sp>
        <p:nvSpPr>
          <p:cNvPr id="6" name="QB_5_AN.5_1#c30057c9a.blank?vop=1&amp;pid=004a37122&amp;color=0,0,0&amp;vpa=3&amp;vtp=1"/>
          <p:cNvSpPr/>
          <p:nvPr/>
        </p:nvSpPr>
        <p:spPr>
          <a:xfrm>
            <a:off x="4198334" y="1450967"/>
            <a:ext cx="300038" cy="508000"/>
          </a:xfrm>
          <a:prstGeom prst="rect">
            <a:avLst/>
          </a:prstGeom>
          <a:noFill/>
          <a:ln/>
        </p:spPr>
        <p:txBody>
          <a:bodyPr wrap="none" lIns="0" tIns="0" rIns="0" bIns="0" rtlCol="0" anchor="t"/>
          <a:lstStyle/>
          <a:p>
            <a:pPr algn="ctr" latinLnBrk="1">
              <a:lnSpc>
                <a:spcPts val="40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p>
        </p:txBody>
      </p:sp>
      <p:sp>
        <p:nvSpPr>
          <p:cNvPr id="7" name="QB_5_AN.6_1#c30057c9a.blank?vop=1&amp;pid=004a37122&amp;color=0,0,0&amp;vpa=4&amp;vtp=1"/>
          <p:cNvSpPr/>
          <p:nvPr/>
        </p:nvSpPr>
        <p:spPr>
          <a:xfrm>
            <a:off x="5098447" y="1450967"/>
            <a:ext cx="300038" cy="508000"/>
          </a:xfrm>
          <a:prstGeom prst="rect">
            <a:avLst/>
          </a:prstGeom>
          <a:noFill/>
          <a:ln/>
        </p:spPr>
        <p:txBody>
          <a:bodyPr wrap="none" lIns="0" tIns="0" rIns="0" bIns="0" rtlCol="0" anchor="t"/>
          <a:lstStyle/>
          <a:p>
            <a:pPr algn="ctr" latinLnBrk="1">
              <a:lnSpc>
                <a:spcPts val="40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p>
        </p:txBody>
      </p:sp>
      <p:sp>
        <p:nvSpPr>
          <p:cNvPr id="8" name="QB_5_AN.7_1#c30057c9a.blank?vop=1&amp;pid=004a37122&amp;color=0,0,0&amp;vpa=5&amp;vtp=1"/>
          <p:cNvSpPr/>
          <p:nvPr/>
        </p:nvSpPr>
        <p:spPr>
          <a:xfrm>
            <a:off x="6273133" y="1450967"/>
            <a:ext cx="300038" cy="508000"/>
          </a:xfrm>
          <a:prstGeom prst="rect">
            <a:avLst/>
          </a:prstGeom>
          <a:noFill/>
          <a:ln/>
        </p:spPr>
        <p:txBody>
          <a:bodyPr wrap="none" lIns="0" tIns="0" rIns="0" bIns="0" rtlCol="0" anchor="t"/>
          <a:lstStyle/>
          <a:p>
            <a:pPr algn="ctr" latinLnBrk="1">
              <a:lnSpc>
                <a:spcPts val="4000"/>
              </a:lnSpc>
            </a:pPr>
            <a:r>
              <a:rPr lang="en-US" altLang="zh-CN" b="0" i="0" dirty="0">
                <a:solidFill>
                  <a:srgbClr val="FF0000"/>
                </a:solidFill>
                <a:latin typeface="微软雅黑" pitchFamily="34" charset="0"/>
                <a:ea typeface="微软雅黑" pitchFamily="34" charset="-122"/>
                <a:cs typeface="微软雅黑" pitchFamily="34" charset="-120"/>
              </a:rPr>
              <a:t>5</a:t>
            </a:r>
            <a:endParaRPr lang="en-US" altLang="zh-CN" dirty="0"/>
          </a:p>
        </p:txBody>
      </p:sp>
      <p:sp>
        <p:nvSpPr>
          <p:cNvPr id="9" name="QB_5_AN.8_1#c30057c9a.blank?vop=1&amp;pid=004a37122&amp;color=0,0,0&amp;vpa=6&amp;vtp=1"/>
          <p:cNvSpPr/>
          <p:nvPr/>
        </p:nvSpPr>
        <p:spPr>
          <a:xfrm>
            <a:off x="7317646" y="1450967"/>
            <a:ext cx="300038" cy="508000"/>
          </a:xfrm>
          <a:prstGeom prst="rect">
            <a:avLst/>
          </a:prstGeom>
          <a:noFill/>
          <a:ln/>
        </p:spPr>
        <p:txBody>
          <a:bodyPr wrap="none" lIns="0" tIns="0" rIns="0" bIns="0" rtlCol="0" anchor="t"/>
          <a:lstStyle/>
          <a:p>
            <a:pPr algn="ctr" latinLnBrk="1">
              <a:lnSpc>
                <a:spcPts val="4000"/>
              </a:lnSpc>
            </a:pPr>
            <a:r>
              <a:rPr lang="en-US" altLang="zh-CN" b="0" i="0" dirty="0">
                <a:solidFill>
                  <a:srgbClr val="FF0000"/>
                </a:solidFill>
                <a:latin typeface="微软雅黑" pitchFamily="34" charset="0"/>
                <a:ea typeface="微软雅黑" pitchFamily="34" charset="-122"/>
                <a:cs typeface="微软雅黑" pitchFamily="34" charset="-120"/>
              </a:rPr>
              <a:t>8</a:t>
            </a:r>
            <a:endParaRPr lang="en-US" altLang="zh-CN" dirty="0"/>
          </a:p>
        </p:txBody>
      </p:sp>
      <p:pic>
        <p:nvPicPr>
          <p:cNvPr id="10" name="QB_5_AS.9_1#c30057c9a?vop=1&amp;pid=004a37122&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43566" y="2130869"/>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B_5_AS.9_1#c30057c9a?vop=1&amp;pid=004a37122&amp;color=0,0,0&amp;vtp=1&amp;bbb=1"/>
          <p:cNvSpPr/>
          <p:nvPr/>
        </p:nvSpPr>
        <p:spPr>
          <a:xfrm>
            <a:off x="832104" y="2009767"/>
            <a:ext cx="10531904" cy="469900"/>
          </a:xfrm>
          <a:prstGeom prst="rect">
            <a:avLst/>
          </a:prstGeom>
          <a:noFill/>
          <a:ln/>
        </p:spPr>
        <p:txBody>
          <a:bodyPr wrap="none" lIns="0" tIns="0" rIns="0" bIns="0" rtlCol="0" anchor="t"/>
          <a:lstStyle/>
          <a:p>
            <a:pPr algn="l" latinLnBrk="1">
              <a:lnSpc>
                <a:spcPts val="3700"/>
              </a:lnSpc>
            </a:pPr>
            <a:r>
              <a:rPr lang="en-US" altLang="zh-CN" sz="900" b="0" i="0" kern="0">
                <a:solidFill>
                  <a:srgbClr val="FFFFFF"/>
                </a:solidFill>
                <a:latin typeface="SimSun" panose="02010600030101010101" pitchFamily="2" charset="-122"/>
                <a:ea typeface="微软雅黑" pitchFamily="34" charset="-122"/>
                <a:cs typeface="微软雅黑" pitchFamily="34" charset="-120"/>
              </a:rPr>
              <a:t>                      </a:t>
            </a:r>
            <a:r>
              <a:rPr lang="en-US" altLang="zh-CN" sz="1800" b="0" i="0">
                <a:solidFill>
                  <a:srgbClr val="00A0AF"/>
                </a:solidFill>
                <a:latin typeface="微软雅黑" pitchFamily="34" charset="0"/>
                <a:ea typeface="楷体" pitchFamily="34" charset="-122"/>
                <a:cs typeface="微软雅黑" pitchFamily="34" charset="-120"/>
              </a:rPr>
              <a:t>根据</a:t>
            </a:r>
            <a:r>
              <a:rPr lang="en-US" altLang="zh-CN" sz="1800" b="0" i="0" dirty="0">
                <a:solidFill>
                  <a:srgbClr val="00A0AF"/>
                </a:solidFill>
                <a:latin typeface="微软雅黑" pitchFamily="34" charset="0"/>
                <a:ea typeface="微软雅黑" pitchFamily="34" charset="-122"/>
                <a:cs typeface="微软雅黑" pitchFamily="34" charset="-120"/>
              </a:rPr>
              <a:t>“</a:t>
            </a:r>
            <a:r>
              <a:rPr lang="en-US" altLang="zh-CN" sz="1800" b="0" i="0" dirty="0">
                <a:solidFill>
                  <a:srgbClr val="00A0AF"/>
                </a:solidFill>
                <a:latin typeface="微软雅黑" pitchFamily="34" charset="0"/>
                <a:ea typeface="楷体" pitchFamily="34" charset="-122"/>
                <a:cs typeface="微软雅黑" pitchFamily="34" charset="-120"/>
              </a:rPr>
              <a:t>五步法</a:t>
            </a:r>
            <a:r>
              <a:rPr lang="en-US" altLang="zh-CN" sz="1800" b="0" i="0" dirty="0">
                <a:solidFill>
                  <a:srgbClr val="00A0AF"/>
                </a:solidFill>
                <a:latin typeface="微软雅黑" pitchFamily="34" charset="0"/>
                <a:ea typeface="微软雅黑" pitchFamily="34" charset="-122"/>
                <a:cs typeface="微软雅黑" pitchFamily="34" charset="-120"/>
              </a:rPr>
              <a:t>”：</a:t>
            </a:r>
            <a:endParaRPr lang="en-US" altLang="zh-CN" sz="100" dirty="0"/>
          </a:p>
        </p:txBody>
      </p:sp>
      <p:pic>
        <p:nvPicPr>
          <p:cNvPr id="12" name="QB_5_AS.9_2#c30057c9a?vop=1&amp;pid=004a37122&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348353" y="2130869"/>
            <a:ext cx="3703320" cy="118872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13" name="QB_5_BD.10_1#8774c331e?vop=1&amp;pid=004a37122&amp;color=0,0,0&amp;mp=1&amp;vtp=1&amp;bt=1&amp;bbb=1">
                <a:extLst>
                  <a:ext uri="{FF2B5EF4-FFF2-40B4-BE49-F238E27FC236}">
                    <a16:creationId xmlns:a16="http://schemas.microsoft.com/office/drawing/2014/main" id="{1800DD47-3FE6-247B-9ACB-9F60BF56D064}"/>
                  </a:ext>
                </a:extLst>
              </p:cNvPr>
              <p:cNvSpPr/>
              <p:nvPr/>
            </p:nvSpPr>
            <p:spPr>
              <a:xfrm>
                <a:off x="843566" y="3319589"/>
                <a:ext cx="10533888" cy="546100"/>
              </a:xfrm>
              <a:prstGeom prst="rect">
                <a:avLst/>
              </a:prstGeom>
              <a:noFill/>
              <a:ln/>
            </p:spPr>
            <p:txBody>
              <a:bodyPr wrap="none" lIns="0" tIns="0" rIns="0" bIns="0" rtlCol="0" anchor="t"/>
              <a:lstStyle/>
              <a:p>
                <a:pPr algn="l" latinLnBrk="1">
                  <a:lnSpc>
                    <a:spcPts val="4300"/>
                  </a:lnSpc>
                </a:pPr>
                <a:r>
                  <a:rPr lang="en-US" altLang="zh-CN" sz="1800" b="0" i="0">
                    <a:solidFill>
                      <a:srgbClr val="000000"/>
                    </a:solidFill>
                    <a:latin typeface="微软雅黑" pitchFamily="34" charset="0"/>
                    <a:ea typeface="微软雅黑" pitchFamily="34" charset="-122"/>
                    <a:cs typeface="微软雅黑" pitchFamily="34" charset="-120"/>
                  </a:rPr>
                  <a:t>②</a:t>
                </a:r>
                <a:r>
                  <a:rPr lang="en-US" altLang="zh-CN" sz="1800" b="0" i="0">
                    <a:solidFill>
                      <a:srgbClr val="000000"/>
                    </a:solidFill>
                    <a:latin typeface="SimSun" pitchFamily="34" charset="0"/>
                    <a:ea typeface="SimSun" pitchFamily="34" charset="-122"/>
                    <a:cs typeface="SimSun" pitchFamily="34" charset="-120"/>
                  </a:rPr>
                  <a:t> </a:t>
                </a:r>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10000" smtClean="0">
                            <a:solidFill>
                              <a:srgbClr val="000000"/>
                            </a:solidFill>
                            <a:latin typeface="Cambria Math" panose="02040503050406030204" pitchFamily="18" charset="0"/>
                          </a:rPr>
                        </m:ctrlPr>
                      </m:mPr>
                      <m:mr>
                        <m:e>
                          <m:r>
                            <a:rPr lang="en-US" altLang="zh-CN" sz="1800" b="0" baseline="-2000">
                              <a:solidFill>
                                <a:srgbClr val="000000"/>
                              </a:solidFill>
                              <a:latin typeface="Cambria Math" panose="02040503050406030204" pitchFamily="18" charset="0"/>
                            </a:rPr>
                            <m:t>催化剂</m:t>
                          </m:r>
                        </m:e>
                      </m:mr>
                      <m:mr>
                        <m:e>
                          <m:bar>
                            <m:barPr>
                              <m:pos m:val="top"/>
                              <m:ctrlPr>
                                <a:rPr lang="en-US" altLang="zh-CN" sz="1800" b="0" i="1" baseline="-8000">
                                  <a:solidFill>
                                    <a:srgbClr val="000000"/>
                                  </a:solidFill>
                                  <a:latin typeface="Cambria Math" panose="02040503050406030204" pitchFamily="18" charset="0"/>
                                </a:rPr>
                              </m:ctrlPr>
                            </m:barPr>
                            <m:e>
                              <m:bar>
                                <m:barPr>
                                  <m:pos m:val="top"/>
                                  <m:ctrlPr>
                                    <a:rPr lang="en-US" altLang="zh-CN" sz="1800" b="0" i="1" baseline="-2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NO</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13" name="QB_5_BD.10_1#8774c331e?vop=1&amp;pid=004a37122&amp;color=0,0,0&amp;mp=1&amp;vtp=1&amp;bt=1&amp;bbb=1">
                <a:extLst>
                  <a:ext uri="{FF2B5EF4-FFF2-40B4-BE49-F238E27FC236}">
                    <a16:creationId xmlns:a16="http://schemas.microsoft.com/office/drawing/2014/main" id="{1800DD47-3FE6-247B-9ACB-9F60BF56D064}"/>
                  </a:ext>
                </a:extLst>
              </p:cNvPr>
              <p:cNvSpPr>
                <a:spLocks noRot="1" noChangeAspect="1" noMove="1" noResize="1" noEditPoints="1" noAdjustHandles="1" noChangeArrowheads="1" noChangeShapeType="1" noTextEdit="1"/>
              </p:cNvSpPr>
              <p:nvPr/>
            </p:nvSpPr>
            <p:spPr>
              <a:xfrm>
                <a:off x="843566" y="3319589"/>
                <a:ext cx="10533888" cy="546100"/>
              </a:xfrm>
              <a:prstGeom prst="rect">
                <a:avLst/>
              </a:prstGeom>
              <a:blipFill>
                <a:blip r:embed="rId6"/>
                <a:stretch>
                  <a:fillRect l="-1331" b="-6742"/>
                </a:stretch>
              </a:blipFill>
              <a:ln/>
            </p:spPr>
            <p:txBody>
              <a:bodyPr/>
              <a:lstStyle/>
              <a:p>
                <a:r>
                  <a:rPr lang="zh-CN" altLang="en-US">
                    <a:noFill/>
                  </a:rPr>
                  <a:t> </a:t>
                </a:r>
              </a:p>
            </p:txBody>
          </p:sp>
        </mc:Fallback>
      </mc:AlternateContent>
      <p:sp>
        <p:nvSpPr>
          <p:cNvPr id="14" name="QB_5_AN.11_1#8774c331e.blank?vop=1&amp;pid=004a37122&amp;color=0,0,0&amp;mp=1&amp;vpa=7&amp;vtp=1">
            <a:extLst>
              <a:ext uri="{FF2B5EF4-FFF2-40B4-BE49-F238E27FC236}">
                <a16:creationId xmlns:a16="http://schemas.microsoft.com/office/drawing/2014/main" id="{FE697483-1209-F40A-409D-68D7256CCDC7}"/>
              </a:ext>
            </a:extLst>
          </p:cNvPr>
          <p:cNvSpPr/>
          <p:nvPr/>
        </p:nvSpPr>
        <p:spPr>
          <a:xfrm>
            <a:off x="1192022" y="3435603"/>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4</a:t>
            </a:r>
            <a:endParaRPr lang="en-US" altLang="zh-CN" dirty="0">
              <a:solidFill>
                <a:srgbClr val="FF0000"/>
              </a:solidFill>
            </a:endParaRPr>
          </a:p>
        </p:txBody>
      </p:sp>
      <p:sp>
        <p:nvSpPr>
          <p:cNvPr id="15" name="QB_5_AN.12_1#8774c331e.blank?vop=1&amp;pid=004a37122&amp;color=0,0,0&amp;mp=1&amp;vpa=8&amp;vtp=1">
            <a:extLst>
              <a:ext uri="{FF2B5EF4-FFF2-40B4-BE49-F238E27FC236}">
                <a16:creationId xmlns:a16="http://schemas.microsoft.com/office/drawing/2014/main" id="{AF63B16F-3BA4-258B-3427-F685BDC5FDD5}"/>
              </a:ext>
            </a:extLst>
          </p:cNvPr>
          <p:cNvSpPr/>
          <p:nvPr/>
        </p:nvSpPr>
        <p:spPr>
          <a:xfrm>
            <a:off x="2176209" y="3435603"/>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5</a:t>
            </a:r>
            <a:endParaRPr lang="en-US" altLang="zh-CN" dirty="0">
              <a:solidFill>
                <a:srgbClr val="FF0000"/>
              </a:solidFill>
            </a:endParaRPr>
          </a:p>
        </p:txBody>
      </p:sp>
      <p:sp>
        <p:nvSpPr>
          <p:cNvPr id="16" name="QB_5_AN.13_1#8774c331e.blank?vop=1&amp;pid=004a37122&amp;color=0,0,0&amp;mp=1&amp;vpa=9&amp;vtp=1">
            <a:extLst>
              <a:ext uri="{FF2B5EF4-FFF2-40B4-BE49-F238E27FC236}">
                <a16:creationId xmlns:a16="http://schemas.microsoft.com/office/drawing/2014/main" id="{521AA2CA-9DFF-5A49-E3BB-A7A83CA5B28D}"/>
              </a:ext>
            </a:extLst>
          </p:cNvPr>
          <p:cNvSpPr/>
          <p:nvPr/>
        </p:nvSpPr>
        <p:spPr>
          <a:xfrm>
            <a:off x="3333433" y="3435603"/>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4</a:t>
            </a:r>
            <a:endParaRPr lang="en-US" altLang="zh-CN" dirty="0">
              <a:solidFill>
                <a:srgbClr val="FF0000"/>
              </a:solidFill>
            </a:endParaRPr>
          </a:p>
        </p:txBody>
      </p:sp>
      <p:sp>
        <p:nvSpPr>
          <p:cNvPr id="17" name="QB_5_AN.14_1#8774c331e.blank?vop=1&amp;pid=004a37122&amp;color=0,0,0&amp;mp=1&amp;vpa=10&amp;vtp=1">
            <a:extLst>
              <a:ext uri="{FF2B5EF4-FFF2-40B4-BE49-F238E27FC236}">
                <a16:creationId xmlns:a16="http://schemas.microsoft.com/office/drawing/2014/main" id="{6792B2E8-6A4A-8312-D552-649911D67758}"/>
              </a:ext>
            </a:extLst>
          </p:cNvPr>
          <p:cNvSpPr/>
          <p:nvPr/>
        </p:nvSpPr>
        <p:spPr>
          <a:xfrm>
            <a:off x="4203383" y="3435603"/>
            <a:ext cx="300038" cy="279400"/>
          </a:xfrm>
          <a:prstGeom prst="rect">
            <a:avLst/>
          </a:prstGeom>
          <a:noFill/>
          <a:ln/>
        </p:spPr>
        <p:txBody>
          <a:bodyPr wrap="none" lIns="0" tIns="0" rIns="0" bIns="0" rtlCol="0" anchor="t"/>
          <a:lstStyle/>
          <a:p>
            <a:pPr algn="ctr" latinLnBrk="1">
              <a:lnSpc>
                <a:spcPts val="2200"/>
              </a:lnSpc>
            </a:pPr>
            <a:r>
              <a:rPr lang="en-US" altLang="zh-CN" b="0" i="0" dirty="0">
                <a:solidFill>
                  <a:srgbClr val="FF0000"/>
                </a:solidFill>
                <a:latin typeface="微软雅黑" pitchFamily="34" charset="0"/>
                <a:ea typeface="微软雅黑" pitchFamily="34" charset="-122"/>
                <a:cs typeface="微软雅黑" pitchFamily="34" charset="-120"/>
              </a:rPr>
              <a:t>6</a:t>
            </a:r>
            <a:endParaRPr lang="en-US" altLang="zh-CN" dirty="0">
              <a:solidFill>
                <a:srgbClr val="FF0000"/>
              </a:solidFill>
            </a:endParaRPr>
          </a:p>
        </p:txBody>
      </p:sp>
      <p:pic>
        <p:nvPicPr>
          <p:cNvPr id="18" name="QB_5_AS.15_1#8774c331e?vop=1&amp;pid=004a37122&amp;color=0,0,0&amp;tib=255,255,255&amp;iip=2&amp;vtp=1" descr="preencoded.png">
            <a:extLst>
              <a:ext uri="{FF2B5EF4-FFF2-40B4-BE49-F238E27FC236}">
                <a16:creationId xmlns:a16="http://schemas.microsoft.com/office/drawing/2014/main" id="{A8E63E0D-E284-6812-8873-2909B9FC9E9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43566" y="3944828"/>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9" name="QB_5_AS.15_1#8774c331e?vop=1&amp;pid=004a37122&amp;color=0,0,0&amp;tib=255,255,255&amp;iip=3&amp;vtp=1" descr="preencoded.png">
            <a:extLst>
              <a:ext uri="{FF2B5EF4-FFF2-40B4-BE49-F238E27FC236}">
                <a16:creationId xmlns:a16="http://schemas.microsoft.com/office/drawing/2014/main" id="{F73FAE51-6B07-D457-C5FB-72C1D04FA91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2326228" y="3897693"/>
            <a:ext cx="4142232" cy="1060704"/>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 calcmode="lin" valueType="num">
                                      <p:cBhvr additive="base">
                                        <p:cTn id="1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5">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 calcmode="lin" valueType="num">
                                      <p:cBhvr additive="base">
                                        <p:cTn id="3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7">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 calcmode="lin" valueType="num">
                                      <p:cBhvr additive="base">
                                        <p:cTn id="4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 calcmode="lin" valueType="num">
                                      <p:cBhvr additive="base">
                                        <p:cTn id="4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8">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bg/>
                                          </p:spTgt>
                                        </p:tgtEl>
                                        <p:attrNameLst>
                                          <p:attrName>style.visibility</p:attrName>
                                        </p:attrNameLst>
                                      </p:cBhvr>
                                      <p:to>
                                        <p:strVal val="visible"/>
                                      </p:to>
                                    </p:set>
                                    <p:anim calcmode="lin" valueType="num">
                                      <p:cBhvr additive="base">
                                        <p:cTn id="5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9">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
                                            <p:txEl>
                                              <p:pRg st="0" end="0"/>
                                            </p:txEl>
                                          </p:spTgt>
                                        </p:tgtEl>
                                        <p:attrNameLst>
                                          <p:attrName>style.visibility</p:attrName>
                                        </p:attrNameLst>
                                      </p:cBhvr>
                                      <p:to>
                                        <p:strVal val="visible"/>
                                      </p:to>
                                    </p:set>
                                    <p:anim calcmode="lin" valueType="num">
                                      <p:cBhvr additive="base">
                                        <p:cTn id="6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bg/>
                                          </p:spTgt>
                                        </p:tgtEl>
                                        <p:attrNameLst>
                                          <p:attrName>style.visibility</p:attrName>
                                        </p:attrNameLst>
                                      </p:cBhvr>
                                      <p:to>
                                        <p:strVal val="visible"/>
                                      </p:to>
                                    </p:set>
                                    <p:anim calcmode="lin" valueType="num">
                                      <p:cBhvr additive="base">
                                        <p:cTn id="6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bg/>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1">
                                            <p:txEl>
                                              <p:pRg st="0" end="0"/>
                                            </p:txEl>
                                          </p:spTgt>
                                        </p:tgtEl>
                                        <p:attrNameLst>
                                          <p:attrName>style.visibility</p:attrName>
                                        </p:attrNameLst>
                                      </p:cBhvr>
                                      <p:to>
                                        <p:strVal val="visible"/>
                                      </p:to>
                                    </p:set>
                                    <p:anim calcmode="lin" valueType="num">
                                      <p:cBhvr additive="base">
                                        <p:cTn id="7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500" fill="hold"/>
                                        <p:tgtEl>
                                          <p:spTgt spid="10"/>
                                        </p:tgtEl>
                                        <p:attrNameLst>
                                          <p:attrName>ppt_x</p:attrName>
                                        </p:attrNameLst>
                                      </p:cBhvr>
                                      <p:tavLst>
                                        <p:tav tm="0">
                                          <p:val>
                                            <p:strVal val="#ppt_x"/>
                                          </p:val>
                                        </p:tav>
                                        <p:tav tm="100000">
                                          <p:val>
                                            <p:strVal val="#ppt_x"/>
                                          </p:val>
                                        </p:tav>
                                      </p:tavLst>
                                    </p:anim>
                                    <p:anim calcmode="lin" valueType="num">
                                      <p:cBhvr additive="base">
                                        <p:cTn id="76" dur="500" fill="hold"/>
                                        <p:tgtEl>
                                          <p:spTgt spid="1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ppt_x"/>
                                          </p:val>
                                        </p:tav>
                                        <p:tav tm="100000">
                                          <p:val>
                                            <p:strVal val="#ppt_x"/>
                                          </p:val>
                                        </p:tav>
                                      </p:tavLst>
                                    </p:anim>
                                    <p:anim calcmode="lin" valueType="num">
                                      <p:cBhvr additive="base">
                                        <p:cTn id="8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
                                            <p:bg/>
                                          </p:spTgt>
                                        </p:tgtEl>
                                        <p:attrNameLst>
                                          <p:attrName>style.visibility</p:attrName>
                                        </p:attrNameLst>
                                      </p:cBhvr>
                                      <p:to>
                                        <p:strVal val="visible"/>
                                      </p:to>
                                    </p:set>
                                    <p:anim calcmode="lin" valueType="num">
                                      <p:cBhvr additive="base">
                                        <p:cTn id="85"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86" dur="500" fill="hold"/>
                                        <p:tgtEl>
                                          <p:spTgt spid="14">
                                            <p:bg/>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4">
                                            <p:txEl>
                                              <p:pRg st="0" end="0"/>
                                            </p:txEl>
                                          </p:spTgt>
                                        </p:tgtEl>
                                        <p:attrNameLst>
                                          <p:attrName>style.visibility</p:attrName>
                                        </p:attrNameLst>
                                      </p:cBhvr>
                                      <p:to>
                                        <p:strVal val="visible"/>
                                      </p:to>
                                    </p:set>
                                    <p:anim calcmode="lin" valueType="num">
                                      <p:cBhvr additive="base">
                                        <p:cTn id="8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5">
                                            <p:bg/>
                                          </p:spTgt>
                                        </p:tgtEl>
                                        <p:attrNameLst>
                                          <p:attrName>style.visibility</p:attrName>
                                        </p:attrNameLst>
                                      </p:cBhvr>
                                      <p:to>
                                        <p:strVal val="visible"/>
                                      </p:to>
                                    </p:set>
                                    <p:anim calcmode="lin" valueType="num">
                                      <p:cBhvr additive="base">
                                        <p:cTn id="95"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96" dur="500" fill="hold"/>
                                        <p:tgtEl>
                                          <p:spTgt spid="15">
                                            <p:bg/>
                                          </p:spTgt>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5">
                                            <p:txEl>
                                              <p:pRg st="0" end="0"/>
                                            </p:txEl>
                                          </p:spTgt>
                                        </p:tgtEl>
                                        <p:attrNameLst>
                                          <p:attrName>style.visibility</p:attrName>
                                        </p:attrNameLst>
                                      </p:cBhvr>
                                      <p:to>
                                        <p:strVal val="visible"/>
                                      </p:to>
                                    </p:set>
                                    <p:anim calcmode="lin" valueType="num">
                                      <p:cBhvr additive="base">
                                        <p:cTn id="9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16">
                                            <p:bg/>
                                          </p:spTgt>
                                        </p:tgtEl>
                                        <p:attrNameLst>
                                          <p:attrName>style.visibility</p:attrName>
                                        </p:attrNameLst>
                                      </p:cBhvr>
                                      <p:to>
                                        <p:strVal val="visible"/>
                                      </p:to>
                                    </p:set>
                                    <p:anim calcmode="lin" valueType="num">
                                      <p:cBhvr additive="base">
                                        <p:cTn id="105"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106" dur="500" fill="hold"/>
                                        <p:tgtEl>
                                          <p:spTgt spid="16">
                                            <p:bg/>
                                          </p:spTgt>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16">
                                            <p:txEl>
                                              <p:pRg st="0" end="0"/>
                                            </p:txEl>
                                          </p:spTgt>
                                        </p:tgtEl>
                                        <p:attrNameLst>
                                          <p:attrName>style.visibility</p:attrName>
                                        </p:attrNameLst>
                                      </p:cBhvr>
                                      <p:to>
                                        <p:strVal val="visible"/>
                                      </p:to>
                                    </p:set>
                                    <p:anim calcmode="lin" valueType="num">
                                      <p:cBhvr additive="base">
                                        <p:cTn id="109"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7">
                                            <p:bg/>
                                          </p:spTgt>
                                        </p:tgtEl>
                                        <p:attrNameLst>
                                          <p:attrName>style.visibility</p:attrName>
                                        </p:attrNameLst>
                                      </p:cBhvr>
                                      <p:to>
                                        <p:strVal val="visible"/>
                                      </p:to>
                                    </p:set>
                                    <p:anim calcmode="lin" valueType="num">
                                      <p:cBhvr additive="base">
                                        <p:cTn id="115"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116" dur="500" fill="hold"/>
                                        <p:tgtEl>
                                          <p:spTgt spid="17">
                                            <p:bg/>
                                          </p:spTgt>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17">
                                            <p:txEl>
                                              <p:pRg st="0" end="0"/>
                                            </p:txEl>
                                          </p:spTgt>
                                        </p:tgtEl>
                                        <p:attrNameLst>
                                          <p:attrName>style.visibility</p:attrName>
                                        </p:attrNameLst>
                                      </p:cBhvr>
                                      <p:to>
                                        <p:strVal val="visible"/>
                                      </p:to>
                                    </p:set>
                                    <p:anim calcmode="lin" valueType="num">
                                      <p:cBhvr additive="base">
                                        <p:cTn id="1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20"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nodeType="clickEffect">
                                  <p:stCondLst>
                                    <p:cond delay="0"/>
                                  </p:stCondLst>
                                  <p:childTnLst>
                                    <p:set>
                                      <p:cBhvr>
                                        <p:cTn id="124" dur="1" fill="hold">
                                          <p:stCondLst>
                                            <p:cond delay="0"/>
                                          </p:stCondLst>
                                        </p:cTn>
                                        <p:tgtEl>
                                          <p:spTgt spid="19"/>
                                        </p:tgtEl>
                                        <p:attrNameLst>
                                          <p:attrName>style.visibility</p:attrName>
                                        </p:attrNameLst>
                                      </p:cBhvr>
                                      <p:to>
                                        <p:strVal val="visible"/>
                                      </p:to>
                                    </p:set>
                                    <p:anim calcmode="lin" valueType="num">
                                      <p:cBhvr additive="base">
                                        <p:cTn id="125" dur="500" fill="hold"/>
                                        <p:tgtEl>
                                          <p:spTgt spid="19"/>
                                        </p:tgtEl>
                                        <p:attrNameLst>
                                          <p:attrName>ppt_x</p:attrName>
                                        </p:attrNameLst>
                                      </p:cBhvr>
                                      <p:tavLst>
                                        <p:tav tm="0">
                                          <p:val>
                                            <p:strVal val="#ppt_x"/>
                                          </p:val>
                                        </p:tav>
                                        <p:tav tm="100000">
                                          <p:val>
                                            <p:strVal val="#ppt_x"/>
                                          </p:val>
                                        </p:tav>
                                      </p:tavLst>
                                    </p:anim>
                                    <p:anim calcmode="lin" valueType="num">
                                      <p:cBhvr additive="base">
                                        <p:cTn id="1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nodeType="clickEffect">
                                  <p:stCondLst>
                                    <p:cond delay="0"/>
                                  </p:stCondLst>
                                  <p:childTnLst>
                                    <p:set>
                                      <p:cBhvr>
                                        <p:cTn id="130" dur="1" fill="hold">
                                          <p:stCondLst>
                                            <p:cond delay="0"/>
                                          </p:stCondLst>
                                        </p:cTn>
                                        <p:tgtEl>
                                          <p:spTgt spid="18"/>
                                        </p:tgtEl>
                                        <p:attrNameLst>
                                          <p:attrName>style.visibility</p:attrName>
                                        </p:attrNameLst>
                                      </p:cBhvr>
                                      <p:to>
                                        <p:strVal val="visible"/>
                                      </p:to>
                                    </p:set>
                                    <p:anim calcmode="lin" valueType="num">
                                      <p:cBhvr additive="base">
                                        <p:cTn id="131" dur="500" fill="hold"/>
                                        <p:tgtEl>
                                          <p:spTgt spid="18"/>
                                        </p:tgtEl>
                                        <p:attrNameLst>
                                          <p:attrName>ppt_x</p:attrName>
                                        </p:attrNameLst>
                                      </p:cBhvr>
                                      <p:tavLst>
                                        <p:tav tm="0">
                                          <p:val>
                                            <p:strVal val="#ppt_x"/>
                                          </p:val>
                                        </p:tav>
                                        <p:tav tm="100000">
                                          <p:val>
                                            <p:strVal val="#ppt_x"/>
                                          </p:val>
                                        </p:tav>
                                      </p:tavLst>
                                    </p:anim>
                                    <p:anim calcmode="lin" valueType="num">
                                      <p:cBhvr additive="base">
                                        <p:cTn id="1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1" grpId="0" build="p" animBg="1"/>
      <p:bldP spid="14" grpId="0" build="p" animBg="1"/>
      <p:bldP spid="15" grpId="0" build="p" animBg="1"/>
      <p:bldP spid="16" grpId="0" build="p" animBg="1"/>
      <p:bldP spid="17"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QB_5_BD.16_1#09443ae24?vop=1&amp;pid=004a37122&amp;color=0,0,0&amp;vtp=1&amp;bbb=1"/>
              <p:cNvSpPr/>
              <p:nvPr/>
            </p:nvSpPr>
            <p:spPr>
              <a:xfrm>
                <a:off x="759482" y="1365704"/>
                <a:ext cx="10533888" cy="457200"/>
              </a:xfrm>
              <a:prstGeom prst="rect">
                <a:avLst/>
              </a:prstGeom>
              <a:noFill/>
              <a:ln/>
            </p:spPr>
            <p:txBody>
              <a:bodyPr wrap="none" lIns="0" tIns="0" rIns="0" bIns="0" rtlCol="0" anchor="t"/>
              <a:lstStyle/>
              <a:p>
                <a:pPr algn="l" latinLnBrk="1">
                  <a:lnSpc>
                    <a:spcPts val="3600"/>
                  </a:lnSpc>
                </a:pPr>
                <a:r>
                  <a:rPr lang="en-US" altLang="zh-CN" sz="1800" b="0" i="0">
                    <a:solidFill>
                      <a:srgbClr val="000000"/>
                    </a:solidFill>
                    <a:latin typeface="微软雅黑" pitchFamily="34" charset="0"/>
                    <a:ea typeface="微软雅黑" pitchFamily="34" charset="-122"/>
                    <a:cs typeface="微软雅黑" pitchFamily="34" charset="-120"/>
                  </a:rPr>
                  <a:t>③</a:t>
                </a:r>
                <a:r>
                  <a:rPr lang="en-US" altLang="zh-CN" sz="1800" b="0" i="0">
                    <a:solidFill>
                      <a:srgbClr val="000000"/>
                    </a:solidFill>
                    <a:latin typeface="SimSun" pitchFamily="34" charset="0"/>
                    <a:ea typeface="SimSun" pitchFamily="34" charset="-122"/>
                    <a:cs typeface="SimSun" pitchFamily="34" charset="-120"/>
                  </a:rPr>
                  <a:t> </a:t>
                </a:r>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Cu</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浓</m:t>
                    </m:r>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1800" b="0" i="1" baseline="-2000">
                                  <a:solidFill>
                                    <a:srgbClr val="000000"/>
                                  </a:solidFill>
                                  <a:latin typeface="Cambria Math" panose="02040503050406030204" pitchFamily="18" charset="0"/>
                                </a:rPr>
                              </m:ctrlPr>
                            </m:barPr>
                            <m:e>
                              <m:bar>
                                <m:barPr>
                                  <m:ctrlPr>
                                    <a:rPr lang="en-US" altLang="zh-CN" sz="1800" b="0" i="1" baseline="-8000">
                                      <a:solidFill>
                                        <a:srgbClr val="000000"/>
                                      </a:solidFill>
                                      <a:latin typeface="Cambria Math" panose="02040503050406030204" pitchFamily="18" charset="0"/>
                                    </a:rPr>
                                  </m:ctrlPr>
                                </m:barPr>
                                <m:e>
                                  <m:r>
                                    <a:rPr lang="en-US" altLang="zh-CN" sz="1800" b="0" baseline="-2000">
                                      <a:solidFill>
                                        <a:srgbClr val="000000"/>
                                      </a:solidFill>
                                      <a:latin typeface="Cambria Math" panose="02040503050406030204" pitchFamily="18" charset="0"/>
                                    </a:rPr>
                                    <m:t>   △   </m:t>
                                  </m:r>
                                </m:e>
                              </m:bar>
                            </m:e>
                          </m:bar>
                        </m:e>
                      </m:mr>
                      <m:mr>
                        <m:e>
                          <m:r>
                            <a:rPr lang="en-US" altLang="zh-CN" sz="18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 </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CuSO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d>
                      <m:dPr>
                        <m:begChr m:val=""/>
                        <m:endChr m:val=""/>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dPr>
                      <m:e>
                        <m:sSub>
                          <m:sSubPr>
                            <m:ctrlPr>
                              <a:rPr lang="en-US" altLang="zh-CN" sz="18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18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800" i="0">
                    <a:solidFill>
                      <a:srgbClr val="000000"/>
                    </a:solidFill>
                    <a:latin typeface="SimSun" pitchFamily="34" charset="0"/>
                    <a:ea typeface="SimSun" pitchFamily="34" charset="-122"/>
                    <a:cs typeface="SimSun" pitchFamily="34" charset="-120"/>
                  </a:rPr>
                  <a:t>___</a:t>
                </a:r>
                <a14:m>
                  <m:oMath xmlns:m="http://schemas.openxmlformats.org/officeDocument/2006/math">
                    <m:sSub>
                      <m:sSubPr>
                        <m:ctrlPr>
                          <a:rPr lang="en-US" altLang="zh-CN" sz="18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18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18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18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800" dirty="0"/>
              </a:p>
            </p:txBody>
          </p:sp>
        </mc:Choice>
        <mc:Fallback>
          <p:sp>
            <p:nvSpPr>
              <p:cNvPr id="10" name="QB_5_BD.16_1#09443ae24?vop=1&amp;pid=004a37122&amp;color=0,0,0&amp;vtp=1&amp;bbb=1"/>
              <p:cNvSpPr>
                <a:spLocks noRot="1" noChangeAspect="1" noMove="1" noResize="1" noEditPoints="1" noAdjustHandles="1" noChangeArrowheads="1" noChangeShapeType="1" noTextEdit="1"/>
              </p:cNvSpPr>
              <p:nvPr/>
            </p:nvSpPr>
            <p:spPr>
              <a:xfrm>
                <a:off x="759482" y="1365704"/>
                <a:ext cx="10533888" cy="457200"/>
              </a:xfrm>
              <a:prstGeom prst="rect">
                <a:avLst/>
              </a:prstGeom>
              <a:blipFill>
                <a:blip r:embed="rId3"/>
                <a:stretch>
                  <a:fillRect l="-1389" b="-17333"/>
                </a:stretch>
              </a:blipFill>
              <a:ln/>
            </p:spPr>
            <p:txBody>
              <a:bodyPr/>
              <a:lstStyle/>
              <a:p>
                <a:r>
                  <a:rPr lang="zh-CN" altLang="en-US">
                    <a:noFill/>
                  </a:rPr>
                  <a:t> </a:t>
                </a:r>
              </a:p>
            </p:txBody>
          </p:sp>
        </mc:Fallback>
      </mc:AlternateContent>
      <p:sp>
        <p:nvSpPr>
          <p:cNvPr id="11" name="QB_5_AN.17_1#09443ae24.blank?vop=1&amp;pid=004a37122&amp;color=0,0,0&amp;vpa=11&amp;vtp=1"/>
          <p:cNvSpPr/>
          <p:nvPr/>
        </p:nvSpPr>
        <p:spPr>
          <a:xfrm>
            <a:off x="1107938" y="133916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solidFill>
                <a:srgbClr val="FF0000"/>
              </a:solidFill>
            </a:endParaRPr>
          </a:p>
        </p:txBody>
      </p:sp>
      <p:sp>
        <p:nvSpPr>
          <p:cNvPr id="12" name="QB_5_AN.18_1#09443ae24.blank?vop=1&amp;pid=004a37122&amp;color=0,0,0&amp;vpa=12&amp;vtp=1"/>
          <p:cNvSpPr/>
          <p:nvPr/>
        </p:nvSpPr>
        <p:spPr>
          <a:xfrm>
            <a:off x="1928676" y="133916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sp>
        <p:nvSpPr>
          <p:cNvPr id="13" name="QB_5_AN.19_1#09443ae24.blank?vop=1&amp;pid=004a37122&amp;color=0,0,0&amp;vpa=13&amp;vtp=1"/>
          <p:cNvSpPr/>
          <p:nvPr/>
        </p:nvSpPr>
        <p:spPr>
          <a:xfrm>
            <a:off x="3750999" y="133916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solidFill>
                <a:srgbClr val="FF0000"/>
              </a:solidFill>
            </a:endParaRPr>
          </a:p>
        </p:txBody>
      </p:sp>
      <p:sp>
        <p:nvSpPr>
          <p:cNvPr id="14" name="QB_5_AN.20_1#09443ae24.blank?vop=1&amp;pid=004a37122&amp;color=0,0,0&amp;vpa=14&amp;vtp=1"/>
          <p:cNvSpPr/>
          <p:nvPr/>
        </p:nvSpPr>
        <p:spPr>
          <a:xfrm>
            <a:off x="4939973" y="133916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1</a:t>
            </a:r>
            <a:endParaRPr lang="en-US" altLang="zh-CN" dirty="0">
              <a:solidFill>
                <a:srgbClr val="FF0000"/>
              </a:solidFill>
            </a:endParaRPr>
          </a:p>
        </p:txBody>
      </p:sp>
      <p:sp>
        <p:nvSpPr>
          <p:cNvPr id="15" name="QB_5_AN.21_1#09443ae24.blank?vop=1&amp;pid=004a37122&amp;color=0,0,0&amp;vpa=15&amp;vtp=1"/>
          <p:cNvSpPr/>
          <p:nvPr/>
        </p:nvSpPr>
        <p:spPr>
          <a:xfrm>
            <a:off x="6055922" y="1339161"/>
            <a:ext cx="300038" cy="457200"/>
          </a:xfrm>
          <a:prstGeom prst="rect">
            <a:avLst/>
          </a:prstGeom>
          <a:noFill/>
          <a:ln/>
        </p:spPr>
        <p:txBody>
          <a:bodyPr wrap="none" lIns="0" tIns="0" rIns="0" bIns="0" rtlCol="0" anchor="t"/>
          <a:lstStyle/>
          <a:p>
            <a:pPr algn="ctr" latinLnBrk="1">
              <a:lnSpc>
                <a:spcPts val="3600"/>
              </a:lnSpc>
            </a:pPr>
            <a:r>
              <a:rPr lang="en-US" altLang="zh-CN" b="0" i="0" dirty="0">
                <a:solidFill>
                  <a:srgbClr val="FF0000"/>
                </a:solidFill>
                <a:latin typeface="微软雅黑" pitchFamily="34" charset="0"/>
                <a:ea typeface="微软雅黑" pitchFamily="34" charset="-122"/>
                <a:cs typeface="微软雅黑" pitchFamily="34" charset="-120"/>
              </a:rPr>
              <a:t>2</a:t>
            </a:r>
            <a:endParaRPr lang="en-US" altLang="zh-CN" dirty="0">
              <a:solidFill>
                <a:srgbClr val="FF0000"/>
              </a:solidFill>
            </a:endParaRPr>
          </a:p>
        </p:txBody>
      </p:sp>
      <p:pic>
        <p:nvPicPr>
          <p:cNvPr id="17" name="QB_5_AS.22_1#09443ae24?vop=1&amp;pid=004a37122&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59482" y="1908629"/>
            <a:ext cx="1234440" cy="283464"/>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18" name="QB_5_AS.22_1#09443ae24?vop=1&amp;pid=004a37122&amp;color=0,0,0&amp;tib=255,255,255&amp;iip=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245192" y="1982924"/>
            <a:ext cx="3026664" cy="950976"/>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bg/>
                                          </p:spTgt>
                                        </p:tgtEl>
                                        <p:attrNameLst>
                                          <p:attrName>style.visibility</p:attrName>
                                        </p:attrNameLst>
                                      </p:cBhvr>
                                      <p:to>
                                        <p:strVal val="visible"/>
                                      </p:to>
                                    </p:set>
                                    <p:anim calcmode="lin" valueType="num">
                                      <p:cBhvr additive="base">
                                        <p:cTn id="1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 calcmode="lin" valueType="num">
                                      <p:cBhvr additive="base">
                                        <p:cTn id="2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bg/>
                                          </p:spTgt>
                                        </p:tgtEl>
                                        <p:attrNameLst>
                                          <p:attrName>style.visibility</p:attrName>
                                        </p:attrNameLst>
                                      </p:cBhvr>
                                      <p:to>
                                        <p:strVal val="visible"/>
                                      </p:to>
                                    </p:set>
                                    <p:anim calcmode="lin" valueType="num">
                                      <p:cBhvr additive="base">
                                        <p:cTn id="2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3">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additive="base">
                                        <p:cTn id="31"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bg/>
                                          </p:spTgt>
                                        </p:tgtEl>
                                        <p:attrNameLst>
                                          <p:attrName>style.visibility</p:attrName>
                                        </p:attrNameLst>
                                      </p:cBhvr>
                                      <p:to>
                                        <p:strVal val="visible"/>
                                      </p:to>
                                    </p:set>
                                    <p:anim calcmode="lin" valueType="num">
                                      <p:cBhvr additive="base">
                                        <p:cTn id="3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 calcmode="lin" valueType="num">
                                      <p:cBhvr additive="base">
                                        <p:cTn id="4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 calcmode="lin" valueType="num">
                                      <p:cBhvr additive="base">
                                        <p:cTn id="4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15">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xEl>
                                              <p:pRg st="0" end="0"/>
                                            </p:txEl>
                                          </p:spTgt>
                                        </p:tgtEl>
                                        <p:attrNameLst>
                                          <p:attrName>style.visibility</p:attrName>
                                        </p:attrNameLst>
                                      </p:cBhvr>
                                      <p:to>
                                        <p:strVal val="visible"/>
                                      </p:to>
                                    </p:set>
                                    <p:anim calcmode="lin" valueType="num">
                                      <p:cBhvr additive="base">
                                        <p:cTn id="5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2" grpId="0" build="p" animBg="1"/>
      <p:bldP spid="13" grpId="0" build="p" animBg="1"/>
      <p:bldP spid="14" grpId="0" build="p" animBg="1"/>
      <p:bldP spid="1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232</Words>
  <Application>Microsoft Office PowerPoint</Application>
  <PresentationFormat>宽屏</PresentationFormat>
  <Paragraphs>57</Paragraphs>
  <Slides>7</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SimHei</vt:lpstr>
      <vt:lpstr>SimSun</vt:lpstr>
      <vt:lpstr>微软雅黑</vt:lpstr>
      <vt:lpstr>Arial</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3</cp:revision>
  <dcterms:created xsi:type="dcterms:W3CDTF">2025-05-14T15:39:00Z</dcterms:created>
  <dcterms:modified xsi:type="dcterms:W3CDTF">2025-05-14T15:44:32Z</dcterms:modified>
  <cp:category/>
  <cp:contentStatus/>
</cp:coreProperties>
</file>