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57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ee2eca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25d37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20e58f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ee2eca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2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25d37e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20e58f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7_1#33d6ec86b?vop=1&amp;pid=aee2eca15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7_1#33d6ec86b?vop=1&amp;pid=aee2eca15&amp;color=0,0,0&amp;vtp=1&amp;bt=1&amp;bbb=1&amp;hb=1"/>
              <p:cNvSpPr/>
              <p:nvPr/>
            </p:nvSpPr>
            <p:spPr>
              <a:xfrm>
                <a:off x="832104" y="1080000"/>
                <a:ext cx="10531904" cy="339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遇混合物质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用方程组法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设该合金中铜与镁的物质的量分别是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则根据思路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剖析可列方程组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𝑦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=0.03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&amp;64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+24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𝑦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=1.52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𝑥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=0.02</m:t>
                            </m:r>
                          </m:e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𝑦</m:t>
                            </m:r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=0.01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铜与镁的物质的量之比是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 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根据得失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电子守恒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设混合气体中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+(0.05−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)×2=0.06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=0.04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标准状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况下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物质的量之比等于体积之比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的体积分数是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0.04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0.05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×100%=80%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项分析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应放出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根据氮原子守恒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溶液中剩余的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−0.04 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−0.01 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×2=0.64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因为得到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溶液中溶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则加入的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溶液的体积是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0.64 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1.0 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=0.64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=640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7_1#33d6ec86b?vop=1&amp;pid=aee2eca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3390900"/>
              </a:xfrm>
              <a:prstGeom prst="rect">
                <a:avLst/>
              </a:prstGeom>
              <a:blipFill>
                <a:blip r:embed="rId4"/>
                <a:stretch>
                  <a:fillRect l="-1390" r="-4169" b="-25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cb28e6b1.fixed?pid=6b0413eea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acb28e6b1.fixed?pid=6b0413eea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硝酸与金属反应的“守恒”模型建构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93febafb?pid=f25d37e2a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你是否还记得化学中的“守恒”，它是一种思想，也是一种方法。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为后盾的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”与金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属的反应处处需要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“守恒”，本大招将详解硝酸与金属反应中计算与“守恒”的结合。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b93febafb?pid=f25d37e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bb5b00e1?sp=1&amp;pid=220e58fae&amp;color=0,0,0&amp;vtp=1&amp;bt=1&amp;bb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不定性的硝酸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（1）反应过程——浓到稀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足量金属与一定量浓硝酸反应时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，随着硝酸浓度的降低，还原产物也随之改变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一般最终得到的是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（2）遇氢离子的硝酸根离子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在酸性条件下才具有强氧化性。当金属过量时，向溶液中加入非氧化性酸，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金属将继续被氧化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并生成氮氧化物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bb5b00e1?sp=1&amp;pid=220e58f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1100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bb5b00e1?pid=220e58fae&amp;color=0,0,0&amp;mp=1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很稀的硝酸的还原产物为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举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硝酸与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与浓硝酸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与中等浓度的硝酸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3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与一般稀硝酸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+10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4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与较稀硝酸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5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↑+6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与极稀硝酸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4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黄金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可溶于王水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（浓盐酸与浓硝酸的体积比为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3:1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，王水是混合物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反应的化学方程式为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盐酸的作用是提供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Au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形成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[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AuCl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4</m:t>
                        </m:r>
                      </m:sub>
                    </m:sSub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络离子），增强了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Au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的还原性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[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AuCl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]+3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cbb5b00e1?pid=220e58fae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bb5b00e1?sp=1&amp;pid=220e58fae&amp;color=0,0,0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2.三个“守恒关系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的应用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原子守恒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（酸作用）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（还原产物，或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的混合气体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得失电子守恒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中氮原子得到的电子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金属失去的电子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电荷守恒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过量时，反应后溶液中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不考虑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根据电荷守恒有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𝑛𝑐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)(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代表金属离子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bb5b00e1?sp=1&amp;pid=220e58f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810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cbb5b00e1?sp=1&amp;pid=220e58fae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利用方程式法建构模型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（1）利用离子方程式，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先作过量判断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（2）根据完全反应的金属或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进行相关计算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（3）保证溶液符合电荷守恒。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两种模型建构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混合酸模型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看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初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少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初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多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终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合金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两种金属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模型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利用关系列方程组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根据质量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根据总物质的量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根据金属原子失电子的总物质的量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cbb5b00e1?sp=1&amp;pid=220e58fa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08bed6e11?vop=1&amp;pid=aee2eca15&amp;color=0,0,0&amp;vtp=1&amp;bt=1&amp;bbb=1&amp;h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的混合溶液中，硝酸和硫酸的物质的量浓度分别是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，向该混合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铜粉，加热，待充分反应后，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所得溶液中铜离子的物质的量浓度为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08bed6e11?vop=1&amp;pid=aee2eca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23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08bed6e11.bracket?vop=1&amp;pid=aee2eca15&amp;color=0,0,0&amp;vpa=1&amp;vtp=1"/>
          <p:cNvSpPr/>
          <p:nvPr/>
        </p:nvSpPr>
        <p:spPr>
          <a:xfrm>
            <a:off x="9379997" y="1506720"/>
            <a:ext cx="3317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08bed6e11.choices?vop=1&amp;pid=aee2eca15&amp;color=0,0,0&amp;vtp=1&amp;bbb=1"/>
              <p:cNvSpPr/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71572" algn="l"/>
                    <a:tab pos="5432044" algn="l"/>
                    <a:tab pos="8078216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0.15 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0.225 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0.30 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0.45 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08bed6e11.choices?vop=1&amp;pid=aee2eca1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48990"/>
                <a:ext cx="10533888" cy="469900"/>
              </a:xfrm>
              <a:prstGeom prst="rect">
                <a:avLst/>
              </a:prstGeom>
              <a:blipFill>
                <a:blip r:embed="rId4"/>
                <a:stretch>
                  <a:fillRect l="-1389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08bed6e11?vop=1&amp;pid=aee2eca15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46257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08bed6e11?vop=1&amp;pid=aee2eca15&amp;color=0,0,0&amp;vtp=1&amp;bbb=1&amp;hb=1"/>
              <p:cNvSpPr/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判断过量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)=0.08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)=0.04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根据离子方程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量不足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08bed6e11?vop=1&amp;pid=aee2eca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98570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AS.3_2#08bed6e11?vop=1&amp;pid=aee2eca15&amp;color=0,0,0&amp;vtp=1&amp;bbb=1&amp;hb=1"/>
              <p:cNvSpPr/>
              <p:nvPr/>
            </p:nvSpPr>
            <p:spPr>
              <a:xfrm>
                <a:off x="832104" y="3240206"/>
                <a:ext cx="10533888" cy="1041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利用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中离子方程式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根据完全反应的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可得出生成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×0.08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=0.03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0.03 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mol</m:t>
                        </m:r>
                      </m:num>
                      <m:den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den>
                    </m:f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=0.30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7" name="QC_4_AS.3_2#08bed6e11?vop=1&amp;pid=aee2eca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40206"/>
                <a:ext cx="10533888" cy="1041400"/>
              </a:xfrm>
              <a:prstGeom prst="rect">
                <a:avLst/>
              </a:prstGeom>
              <a:blipFill>
                <a:blip r:embed="rId7"/>
                <a:stretch>
                  <a:fillRect l="-1389" r="-521" b="-82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4_1#33d6ec86b?vop=1&amp;pid=aee2eca15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1.52 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铜镁合金完全溶解于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浓度为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的浓硝酸中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，向反应后的溶液中加入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溶液，当金属离子全部沉淀时，得到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列说法错误的是(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4_1#33d6ec86b?vop=1&amp;pid=aee2eca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58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5_1#33d6ec86b.bracket?vop=1&amp;pid=aee2eca15&amp;color=0,0,0&amp;vpa=2&amp;vtp=1"/>
          <p:cNvSpPr/>
          <p:nvPr/>
        </p:nvSpPr>
        <p:spPr>
          <a:xfrm>
            <a:off x="2615661" y="1925820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4_2#33d6ec86b.choices?vop=1&amp;pid=aee2eca15&amp;color=0,0,0&amp;vtp=1&amp;bbb=1"/>
              <p:cNvSpPr/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该合金中铜与镁的物质的量之比为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2: 1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金属溶于硝酸时，转移电子的物质的量为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标准状况下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的混合气体中，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的体积分数是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沉淀时，加入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溶液的体积是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4_2#33d6ec86b.choices?vop=1&amp;pid=aee2eca1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539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EX.6_1#33d6ec86b?vop=1&amp;pid=aee2eca15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10849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EX.6_1#33d6ec86b?vop=1&amp;pid=aee2eca15&amp;color=0,0,0&amp;vtp=1&amp;bbb=1&amp;hb=1"/>
              <p:cNvSpPr/>
              <p:nvPr/>
            </p:nvSpPr>
            <p:spPr>
              <a:xfrm>
                <a:off x="832104" y="4044490"/>
                <a:ext cx="10531904" cy="1320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解读题给信息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当金属离子全部沉淀时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可知氢氧化铜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氢氧化镁的总质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2.54 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2.54 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−1.52 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17 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mol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sup>
                        </m:sSup>
                      </m:den>
                    </m:f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=0.06 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根据电荷守恒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的总物质的量为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0.03 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1.52 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铜镁合金完全溶解失电子的物质的量为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0.06 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EX.6_1#33d6ec86b?vop=1&amp;pid=aee2eca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044490"/>
                <a:ext cx="10531904" cy="1320800"/>
              </a:xfrm>
              <a:prstGeom prst="rect">
                <a:avLst/>
              </a:prstGeom>
              <a:blipFill>
                <a:blip r:embed="rId6"/>
                <a:stretch>
                  <a:fillRect l="-1390" r="-405" b="-69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宽屏</PresentationFormat>
  <Paragraphs>71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2025-05-14T15:58:43Z</dcterms:created>
  <dcterms:modified xsi:type="dcterms:W3CDTF">2025-05-14T16:46:54Z</dcterms:modified>
  <cp:category/>
  <cp:contentStatus/>
</cp:coreProperties>
</file>