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72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3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7.xml"/><Relationship Id="rId2" Type="http://schemas.openxmlformats.org/officeDocument/2006/relationships/tags" Target="../tags/tag74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66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6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8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69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70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这首词与苏轼《念奴娇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赤壁怀古》都写到了周瑜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简要分析其作用有什么不同。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2301875"/>
            <a:ext cx="994600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戴词借周瑜伤时。用周瑜破曹军时的力量之强、功业之伟来反衬如今南宋朝廷的军事不振、国事衰颓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感时伤今。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苏词借周瑜伤己。用周瑜的年少有为、功业之大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来反衬自己的早生华发、功业无成。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阅读下面这首唐诗，完成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游泰山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其五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李　白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日观东北倾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两崖夹双石。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海水落眼前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天光遥空碧。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千峰争攒聚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万壑绝凌历。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缅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彼鹤上仙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去无云中迹。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长松入霄汉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远望不盈尺。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山花异人间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五月雪中白。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终当遇安期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于此炼玉液。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【注】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①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缅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遥思的样子。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②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安期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安期生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古之仙人。</a:t>
            </a:r>
            <a:endParaRPr lang="en-US" altLang="en-US" u="wavy">
              <a:solidFill>
                <a:schemeClr val="tx1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李白的诗歌常常具有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飘逸脱俗的仙气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请结合本诗简要赏析。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2680" y="2301875"/>
            <a:ext cx="99460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诗中用夸张等手法描写泰山峰峦山崖、天光云雾、长松山花等神奇独特的景象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气象阔大、神奇瑰丽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具有脱俗的仙气。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诗中借用神话传说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想象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鹤上仙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的去留无迹及与安期生相遇等情景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表现出仙界幻境的缥缈奇异。</a:t>
            </a:r>
            <a:r>
              <a:rPr lang="en-US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诗人沉浸于泰山奇景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渴求修仙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炼玉液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表达出超凡脱俗、追求超脱的求仙之意。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84935"/>
            <a:ext cx="99466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下列对《短歌行》、《归园田居》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其一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相关内容的分析鉴赏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有误的一项是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(3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	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A.“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何以解忧？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唯有杜康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两句诗中运用了借代的修辞手法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以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杜康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代指酒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表明只有酒可以排解自己的忧愁。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B.“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呦呦鹿鸣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食野之苹。我有嘉宾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鼓瑟吹笙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四句诗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引用《诗经》成句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表达自己对贤才的期盼之情。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C.“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久在樊笼里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复得返自然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两句诗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巧妙运用比喻修辞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形象生动地写出了诗人对污浊官场的厌恶和对自由生活的向往。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D.“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狗吠深巷中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鸡鸣桑树颠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两句诗运用了比拟的修辞手法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赋予动物以人的情感和动作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抒发了诗人对恬淡自由生活的赞美。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51110" y="1384935"/>
            <a:ext cx="91757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阅读下面这首唐诗，完成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湖口望庐山瀑布水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张九龄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万丈红泉落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迢迢半紫氛。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奔流下杂树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洒落出重云。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日照虹霓似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天清风雨闻。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灵山</a:t>
            </a:r>
            <a:r>
              <a:rPr lang="zh-CN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【注】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多秀色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空水共氤氲。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【注】灵山：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指庐山。</a:t>
            </a:r>
            <a:endParaRPr lang="en-US" altLang="en-US" u="wavy">
              <a:solidFill>
                <a:schemeClr val="tx1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420495"/>
            <a:ext cx="99466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下列对这首诗的理解和赏析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不正确的一项是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(3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	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诗人描写庐山瀑布从天而降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光彩夺目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云气缭绕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为读者描摹出了一幅雄奇绚丽的瀑布风景图。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这首诗用字传神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颔联的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落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字写出庐山瀑布就如同从云端临空而落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活画出瀑布奔腾而下的雄壮景象。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诗歌颈联运用比喻的修辞手法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虹霓似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将阳光下的瀑布喻为多彩的虹霓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突出了瀑布的气势。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D.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学者俞陛云曾赞张诗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以健笔写奇景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从本诗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奇景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中不难体会出诗人胸襟开阔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满怀豪情。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53935" y="1420495"/>
            <a:ext cx="86360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下列出自《梦游天姥吟留别》的诗句中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加点词的用法与其他三项不同的一项是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(3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	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栗深林兮惊层巅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云青青兮欲雨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列缺霹雳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丘峦崩摧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D.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虎鼓瑟兮鸾回车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23805" y="1305560"/>
            <a:ext cx="87757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7665" y="1880235"/>
            <a:ext cx="40640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/>
              <a:t>    ·             ·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                   ·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 ·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       ·</a:t>
            </a:r>
            <a:endParaRPr lang="en-US" altLang="zh-CN"/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阅读下面这首宋词，完成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归朝欢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题赵晋臣</a:t>
            </a:r>
            <a:r>
              <a:rPr lang="en-US" altLang="en-US" baseline="30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敷文积翠岩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辛弃疾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我笑共工缘底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触断峨峨天一柱。补天又笑女娲忙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却将此石投闲处。野烟荒草路。先生拄杖来看汝。倚苍苔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摩挲试问：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千古几风雨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长被儿童敲火苦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时有牛羊磨角去。霍然千丈翠岩屏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锵然一滴甘泉乳。结亭三四五。会相暖热携歌舞。细思量：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古来寒士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不遇有时遇。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【注】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①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赵晋臣：赵不遇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字晋臣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曾为敷文阁学士。此时与辛弃疾均去职赋闲。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②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缘底：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为什么。</a:t>
            </a:r>
            <a:endParaRPr lang="en-US" altLang="en-US" u="wavy">
              <a:solidFill>
                <a:schemeClr val="tx1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045" y="1305560"/>
            <a:ext cx="994664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下列对这首词的理解与赏析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不正确的一项是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(3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	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本词起笔用两则神话传说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把积翠岩想象为折断的天柱、补天的神石。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词人不辞辛苦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拄杖来到积翠岩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只是为了尽情欣赏积翠岩秀美的风光。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词人用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汝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称呼积翠岩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既将人的情味赋予山石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又表达了对山石的怜惜之情。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D.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此词托物寄意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想象奇特浪漫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又植根现实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感情深厚。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32040" y="1305560"/>
            <a:ext cx="72326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305625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82650" y="1305560"/>
            <a:ext cx="1018603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下列对《永遇乐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京口北固亭怀古》所用典故的作用的理解不正确的一项是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	（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　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A.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千古江山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英雄无觅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孙仲谋处。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慨叹江山依旧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当年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坐断东南战未休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的孙仲谋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却已无处寻觅了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B.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想当年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金戈铁马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气吞万里如虎。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赞扬当年刘裕北伐的英雄气概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C.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元嘉草草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封狼居胥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赢得仓皇北顾。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借刘义隆不作充分准备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仓促北伐导致失败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委婉告诫南宋朝廷要汲取历史教训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D.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凭谁问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廉颇老矣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尚能饭否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?（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自比廉颇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功绩显赫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壮心不已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98075" y="1305560"/>
            <a:ext cx="77343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16890" y="365760"/>
            <a:ext cx="264477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选择性必修</a:t>
            </a:r>
            <a:r>
              <a:rPr lang="zh-CN" altLang="en-US"/>
              <a:t>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2680" y="1305560"/>
            <a:ext cx="99466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ct val="150000"/>
              </a:lnSpc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阅读下面这首宋词，完成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小题。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满江红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赤壁怀古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戴复古</a:t>
            </a:r>
            <a:r>
              <a:rPr lang="zh-CN" altLang="en-US" baseline="30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【注】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赤壁矶头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一番过、一番怀古。想当时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周郎年少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气吞区宇。万骑临江貔虎噪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千艘列炬鱼龙怒。卷长波、一鼓困曹瞒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今如许？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江上渡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江边路。形胜地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兴亡处。览遗踪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胜读史书言语。几度东风吹世换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千年往事随潮去。问道傍、杨柳为谁春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摇金缕。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【注】戴复古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: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南宋词人。此时南宋小王朝偏安一隅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苟且求存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抗金少有胜利。</a:t>
            </a:r>
            <a:endParaRPr lang="en-US" altLang="en-US" u="wavy">
              <a:solidFill>
                <a:schemeClr val="tx1"/>
              </a:solidFill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6890" y="365760"/>
            <a:ext cx="3052445" cy="450215"/>
          </a:xfrm>
          <a:prstGeom prst="roundRect">
            <a:avLst/>
          </a:prstGeom>
          <a:solidFill>
            <a:srgbClr val="E7327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高中语文</a:t>
            </a:r>
            <a:r>
              <a:rPr lang="en-US" altLang="zh-CN"/>
              <a:t>  </a:t>
            </a:r>
            <a:r>
              <a:rPr lang="zh-CN" altLang="en-US"/>
              <a:t>必修一</a:t>
            </a:r>
            <a:r>
              <a:rPr lang="en-US" altLang="zh-CN"/>
              <a:t>  </a:t>
            </a:r>
            <a:r>
              <a:rPr lang="zh-CN" altLang="en-US"/>
              <a:t>上</a:t>
            </a:r>
            <a:r>
              <a:rPr lang="zh-CN" altLang="en-US"/>
              <a:t>册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2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3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4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5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6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ppt/theme/themeOverride7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2082</Words>
  <Application>WPS 演示</Application>
  <PresentationFormat>宽屏</PresentationFormat>
  <Paragraphs>122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Arial Unicode MS</vt:lpstr>
      <vt:lpstr>Calibri</vt:lpstr>
      <vt:lpstr>微软雅黑</vt:lpstr>
      <vt:lpstr>黑体</vt:lpstr>
      <vt:lpstr>Wingdings</vt:lpstr>
      <vt:lpstr>楷体</vt:lpstr>
      <vt:lpstr>仿宋</vt:lpstr>
      <vt:lpstr>WPS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zw</dc:creator>
  <cp:lastModifiedBy>zw</cp:lastModifiedBy>
  <cp:revision>3</cp:revision>
  <dcterms:created xsi:type="dcterms:W3CDTF">2023-08-09T12:44:00Z</dcterms:created>
  <dcterms:modified xsi:type="dcterms:W3CDTF">2025-05-27T01:33:18Z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2052-12.1.0.21171</vt:lpwstr>
  </property>
</Properties>
</file>