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7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3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74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5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6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7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78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9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0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8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2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3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4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5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9.xml"/><Relationship Id="rId2" Type="http://schemas.openxmlformats.org/officeDocument/2006/relationships/tags" Target="../tags/tag86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7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8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10.xml"/><Relationship Id="rId2" Type="http://schemas.openxmlformats.org/officeDocument/2006/relationships/tags" Target="../tags/tag89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90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9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92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11.xml"/><Relationship Id="rId2" Type="http://schemas.openxmlformats.org/officeDocument/2006/relationships/tags" Target="../tags/tag93.xml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12.xml"/><Relationship Id="rId2" Type="http://schemas.openxmlformats.org/officeDocument/2006/relationships/tags" Target="../tags/tag94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6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0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本则材料写了关于学习的哪些道理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请加以概括。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明确了学习贵在专心、精通、正统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强调研究学问要专心于道、精通于道、诚心诚意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学无止境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要终身学习。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1860" y="1305560"/>
            <a:ext cx="1050036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词语曜党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文章华国。毛泽东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作为中国共产党最有原创性的思想家和立言者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创造了一个宏大的革命话语系统。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毛氏词语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在历史的岩石上留下了深深的划痕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在革命队伍中掀起了语言风暴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凝集了革命者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赢得了中间派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击败了敌对者。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率领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一群汹涌的革命词语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攻城略地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无往而不胜。他创造的新词语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建立起共产党文化的核心概念。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是他为党铸魂的神来之笔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改造思想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之大举。在共产党即将取得胜利、走向执政的红地毯时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他创造出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糖衣炮弹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警示和教导党内同志要抵制诱惑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不要被敌人拉下水。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1946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他在接受美国记者采访时说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原子弹是美国反动派用来吓人的一只纸老虎。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此论断打破了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恐美症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恐核症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被推向全国乃至英语世界。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毛氏文章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创新的思想、独特的词语、丰富的意象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构成绝妙语录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使人过目不忘。这些语录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有的是精研细磨的雕章琢句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一字不可更改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有的是脱口而成的莲花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不经意为之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却有如神助。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612265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文中画横线的句子使用了什么修辞手法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请简要分析其表达效果。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045" y="2522220"/>
            <a:ext cx="9946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运用比喻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将原子弹比作纸做的老虎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举重若轻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生动形象。表现了共产党人对美国反动派的蔑视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以及必定战胜敌人的坚定信念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在当时极大地激励了被压迫人民。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似乎说了点什么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又好像什么都没说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这种废话式吐槽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已经成为最近这届年轻人之间最流行的梗。某软件上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废话文学大赛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达到了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1.1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亿的阅读量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而一些软件上也开设了废话文学、废话学小组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一些相关视频播放量轻松上百万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轻松幽默无厘头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抛开内容不谈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这话还蛮有内容的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这就是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的魅力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它是一场全民狂欢的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不好好讲话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最典型的特征是说了和没说一样。但光废话还达不到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的标准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只有带上点自嘲、讽刺、幽默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才能算一句合格的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考古群发现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的渊源似乎可以追溯到二十世纪九十年代。看着康熙大帝、尔康、甄嬛等一本正经地讲废话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观众老爷们属实是乐疯了。而视频的弹幕以及评论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也迅速成为网友们交流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的场地。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当康熙在怒斥群臣的时候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他在怒斥群臣。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还好这个视频只有两分半钟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让我浪费了两分半钟的时间。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180465"/>
            <a:ext cx="994664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随着网友们对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写作的得心应手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也衍生出各大流派。单位换算流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七日不见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如隔一周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十年生死两茫茫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五年生死一茫茫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重复表述流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我曾在极度愤怒的情况下非常生气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不能说毫无关系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只能说完全无关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实事求是流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股票的规律找到了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不是涨了就是跌了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如果你以为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只有搞笑一个目的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那还是格局太小了。在短视频平台上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废话社交教学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正风起云涌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无疑已成为年轻人十分热衷的社交表达方式。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我这么穿还行吧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除了上衣、裤子、鞋子不太行以外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其他都还行。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这是陪老妈、女朋友等逛街时的标配语录。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高考考了多少分啊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750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吧。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分没有啊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肯定有考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分的学生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分以上的学生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那都有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多分。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此文应出自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自救手册。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什么时候结婚啊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领证之后就结婚。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此类废话套路同样适用于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什么时候工作、生娃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等七大姑八大姨逢见必问的尴尬问题。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说得挺好的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下次别说了。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既委婉又讽刺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含蓄中夹着杀伤力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堪称反击对方讲话的教科书。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随着互联网发展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资讯高度发达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到处充斥着废话连篇、毫无营养的营销文、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八股文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套皮文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人们常常面对的不是信息的海洋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而是废话的海洋。出于对低信息量内容的不满和抗议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这届年轻人开始用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躺平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的方式予以反击。消解无用信息的方法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就是用同样的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无意义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进行对冲。于是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式警句便被改造出来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形成明褒暗贬、饱含戏谑、阴阳怪气、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你说的是废话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我说的也是废话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的狂欢。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是火出圈了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但在互联网时代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一个梗火得有多快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它销声匿迹的速度就有多快。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恐怕难以避免走上互联网文学先热后凉的老路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但这并不代表其会完全淡出我们的生活。相比于消极躺平的亚文化和充满大道理的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鸡汤文学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位于两者之间的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废话文学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更能折射出当代年轻人在不断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搬砖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拼搏中与生活和解的态度。我们并不会在正常的工作秩序中玩梗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但生活中说点废话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至少是打开了一个情绪宣泄口。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摘编自李旋、宁珊《废话文学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:“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不好好讲话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的全民狂欢》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真知网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材料在论证语言上有哪些特点？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请简要分析。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轻松幽默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语言生动。尤其是对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废话文学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的描述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废话文学大赛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废话社交教学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语言生动活泼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贴近年轻人的表达方式。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表达新颖。材料中使用了大量网络流行语和梗文化词汇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躺平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玩梗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符合互联网语境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容易引起年轻读者的共鸣。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439545"/>
            <a:ext cx="99466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诸多实践证明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后浪正在告慰前浪。中国新时代的青年以实际行动向世人证明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他们是时代的脊梁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能当大任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也能让世界刮目相看。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党和人民对新时代的青年有诸多殷切的期望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希望广大青年能够成为先锋分子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这些人具有政治远见。这些人充满着斗争精神和牺牲精神。这些人是胸怀坦白的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忠诚的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积极的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与正直的。这些人不谋私利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唯一的为着民族与社会的解放。这些人不怕困难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在困难面前总是坚定的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勇敢向前的。这些人不是狂妄分子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也不是风头主义者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而是脚踏实地富于实际精神的人们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593215"/>
            <a:ext cx="99466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时间之河川流不息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每一代人都有每一代人的征程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每一代青年都有每一代青年的使命。微光汇聚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正是青春蓬勃的中国力量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每个拼搏的你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构成了青春中国的缩影。就像鲁迅先生说的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愿中国青年都摆脱冷气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只是向上走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不必听自暴自弃者流的话。能做事的做事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能发声的发声。有一分热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发一分光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就令萤火一般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也可以在黑暗里发一点光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不必等候炬火。此后如竟没有炬火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我便是唯一的光。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05195" y="2301875"/>
            <a:ext cx="593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·</a:t>
            </a:r>
            <a:endParaRPr lang="en-US" altLang="zh-CN"/>
          </a:p>
        </p:txBody>
      </p:sp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445895"/>
            <a:ext cx="99466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下列句子中的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你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和文段中加点的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你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用法相同的一项是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如果你看完了上次借的那本《三国演义》就还回来吧。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大夫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你可无论如何也要想办法治好这位同志呀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!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早晨起来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泡一碗浓茶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向院子一坐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你也能看得到很高很高的碧绿的天色。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到底是你去还是他去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?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都过去这么长时间了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你该做个决定了吧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83370" y="1445895"/>
            <a:ext cx="105092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7350" y="2001520"/>
            <a:ext cx="89903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           ·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      ·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                                                         ·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      ·</a:t>
            </a:r>
            <a:endParaRPr lang="en-US" altLang="zh-CN"/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字主要有以下用法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下列句子中的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属于哪种用法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请把相应用法的序号填在句子后面的括号里。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(6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连词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表并列关系。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连词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表递进关系。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连词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表转折关系。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连词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表因果关系。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E.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连词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表顺承关系。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F.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连词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表修饰关系。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青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取之于蓝而青于蓝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君子博学而日参省乎己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吾尝终日而思矣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   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(4)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积善成德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而神明自得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(5)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顺风而呼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声非加疾也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(6)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蟹六跪而二螯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	        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2320" y="2955290"/>
            <a:ext cx="1310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92320" y="3360420"/>
            <a:ext cx="1310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92320" y="3782060"/>
            <a:ext cx="1310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F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92320" y="4194175"/>
            <a:ext cx="1310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E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92320" y="4608830"/>
            <a:ext cx="1310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F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92320" y="5027930"/>
            <a:ext cx="1310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一切反动派都是纸老虎。看起来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反动派的样子是可怕的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但是实际上并没有什么了不起的力量。从长远的观点看问题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真正强大的力量不是属于反动派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而是属于人民。在一九一七年俄国二月革命以前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俄国国内究竟哪一方面拥有真正的力量呢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从表面上看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当时的沙皇是有力量的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但是二月革命的一阵风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就把沙皇吹走了。归根结蒂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俄国的力量是在工农兵苏维埃这方面。沙皇不过是一只纸老虎。希特勒不是曾经被人们看作很有力量的吗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但是历史证明了他是一只纸老虎。墨索里尼也是如此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日本帝国主义也是如此。相反的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苏联以及各国爱好民主自由的人民的力量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却是比人们所预料的强大得多。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蒋介石和他的支持者美国反动派也都是纸老虎。提起美国帝国主义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人们似乎觉得它是强大得不得了的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中国的反动派正在拿美国的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来吓唬中国人民。但是美国反动派也将要同一切历史上的反动派一样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被证明为并没有什么力量。在美国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另有一类人是真正有力量的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这就是美国人民。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拿中国的情形来说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我们所依靠的不过是小米加步枪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但是历史最后将证明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这小米加步枪比蒋介石的飞机加坦克还要强些。虽然在中国人民面前还存在着许多困难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中国人民在美国帝国主义和中国反动派的联合进攻之下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将要受到长时间的苦难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但是这些反动派总有一天要失败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我们总有一天要胜利。这原因不是别的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就在于反动派代表反动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而我们代表进步。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摘自毛泽东《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1946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年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8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月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6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日和美国记者安娜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路易斯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斯特朗的谈话》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en-US" u="wavy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di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同世界上一切事物无不具有两重性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即对立统一规律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帝国主义和一切反动派也有两重性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它们是真老虎又是纸老虎。历史上奴隶主阶级、封建地主阶级和资产阶级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在它们取得统治权力以前和取得统治权力以后的一段时间内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它们是生气勃勃的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是革命者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是先进者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是真老虎。在随后的一段时间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由于它们的对立面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奴隶阶级、农民阶级和无产阶级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逐步壮大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并同它们进行斗争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越来越厉害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它们就逐步向反面转化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化为反动派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化为落后的人们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化为纸老虎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终究被或者将被人民所推翻。反动的、落后的、腐朽的阶级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在面临人民的决死斗争的时候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也还有这样的两重性。一面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真老虎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吃人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成百万人成千万人地吃。人民斗争事业处在艰难困苦的时代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出现许多弯弯曲曲的道路。中国人民为了消灭帝国主义、封建主义和官僚资本主义在中国的统治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花了一百多年时间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死了大概几千万人之多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才取得一九四九年的胜利。你看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这不是活老虎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铁老虎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真老虎吗？但是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它们终究转化成了纸老虎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死老虎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豆腐老虎。这是历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史的事实。人们难道没有看见听见过这些吗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真是成千成万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成千成万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从本质上看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从长期上看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从战略上看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必须如实地把帝国主义和一切反动派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都看成纸老虎。从这点上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建立我们的战略思想。另一方面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它们又是活的铁的真的老虎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它们会吃人的。从这点上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建立我们的策略思想和战术思想。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摘自毛泽东《关于帝国主义和一切反动派是不是真老虎的问题》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材料一和材料二都采用了比喻论证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请对此作简要分析。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材料一用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纸老虎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来比喻帝国主义和一切反动派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形象地说明了其表面强大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实际虚弱的特点。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材料二用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真老虎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纸老虎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比喻帝国主义和一切反动派在不同历史阶段的不同性质及其两面性。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两则材料运用比喻论证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使语言生动形象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论证深入浅出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浅显易懂。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9480" y="1137285"/>
            <a:ext cx="1046670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古今中外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积累起来的书真是多极了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真是浩如烟海。但是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书虽多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有永久价值的还是少数。可以把书分为三类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第一类是要精读的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第二类是可以泛读的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第三类是仅供翻阅的。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怎样知道哪些书是值得精读的呢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对于这个问题不必发愁。自古以来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已经有一位最公正的评选家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有许多推荐者向它推荐好书。这个评选家就是时间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这些推荐者就是群众。现在我们称作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经典著作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古典著作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的书都是经过时间考验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流传下来的。这一类书都是应该精读的书。当然随着时间的推移和历史的发展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这些书之中有些还要被刷下去。不过直到现在为止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它们都是榜上有名的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我们只能看现在的榜。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先要解其言。这就是说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首先要懂得它的文字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它的文字就是它的语言。攻不破语言文字关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就看不见这道关里边是什么情况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不知道关里边是些什么东西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只好在关外指手画脚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那是不行的。我所说的解其言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就是要攻破这一道语言文字关。当然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攻这道关的时候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要先做许多准备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用许多工具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如字典和词典等工具书之类。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36295" y="1243330"/>
            <a:ext cx="1051941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中国有句老话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书不尽言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言不尽意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意思是说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一部书上所写的总要比写那部书的人话少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他所说的话总比他要表达的意思少。所以在读书的时候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即使书中的字都认得了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话全懂了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还未必能知道作书的人的意思。从前人说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读书要注意字里行间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又说读诗要得其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弦外音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味外味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。这都是说要在文字外体会它的精神实质。这就是知其意。意是离不开语言文字的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但有些意是语言文字所不能完全表达出来的。如果仅局限于语言文字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死抓住语言文字不放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那就成为死读书了。死读书的人就是书呆子。语言文字是帮助了解书的意思的拐棍。既然知道了那个意思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最好扔了拐棍。这就是古人所说的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得意忘言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。在人与人的关系中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过河拆桥是不道德的事。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在读书中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就是要过河拆桥。</a:t>
            </a:r>
            <a:endParaRPr lang="zh-CN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上面所说的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书不尽言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言不尽意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还可再加一句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意不尽理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。理是客观的道理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意是著书的人的主观的认识和判断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也就是客观的道理在他的主观上的反应。理和意既然有主观客观之分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二者就不能完全相合。人总是人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不能全知全能。他的主观上的反应、体会和判断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和客观的道理总要有一定的差距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有或大或小的错误。所以读书仅至得其意还不行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还要明其理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才不至于为前人的意所误。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1020254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词语的感情色彩在特定的语境中会发生变化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比如画波浪线语句中的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过河拆桥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就不再具有贬义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请指出下面两个句子中感情色彩发生变化的词语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并简要分析。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(5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我只想鼓吹我们再吝啬一点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送去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之外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还得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拿来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是为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拿来主义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鲁迅《拿来主义》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我那时真是聪明过分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总觉他说话不大漂亮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非自己插嘴不可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但他终于讲定了价钱。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朱自清《背影》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0315" y="4067175"/>
            <a:ext cx="99460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鼓吹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吝啬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化贬为褒，表达作者对珍惜我们自己文化遗产的呼吁，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同时暗含对一味慷慨送出文化遗产行为的不满，语言诙谐，具有讽刺性。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聪明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化褒为贬，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表现出作者对自己当年行为与心理的自嘲和否定。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每年有成千上万的孩子寄电子邮件给我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请我提供有关教育方面的建议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他们想要知道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他们到底应该学习哪些科目。此外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因为我当初放弃完成大学学业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所以他们也经常询问我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应不应该仿效我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也放弃完成大学的学业。有时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也有一些家长请我指引他们子女的方向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我们应该如何引导他们迈向成功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我能给予的建议其实是相当简单的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尽你所能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获得最高最好的教育。年轻学子应该充分利用高中、大学教育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并且努力学习治学的方法。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我因为创建公司而中途辍学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但是别忘记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我在辍学之前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曾在哈佛大学就读三年。事实上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如果有时间的话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我还希望能够重返校园就读。就像我曾经说过的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任何人都不应该轻易辍学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除非他们相信他们所面对的机会是一生中唯一的一次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而且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即使如此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他们也应该考虑再三再做决定。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来自美国俄亥俄州的小学六年级老师凯西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克利兰写信说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很多我的学生都说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你从未完成高中学业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现在却是如此成功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所以我的学生都认为他们有很好的理由不必在意学业的好坏。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谁说我没念完高中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事实上当年我确确实实地完成了高中学业。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电脑界的确有很多人未完成大学课业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但是我未曾听闻任何成功的故事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是源自高中辍学。事实上我不曾认识任何高中辍学生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更别说成功的高中辍学生。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知识的获得必须是宽广的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在我读高中的时候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的确花费了一些时间写作软件程式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但是在大部分的时间里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我还是有着广泛的课业兴趣。我父母鼓励我这样做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而我也感激他们对我的鼓励。我在大学时期选取了各式各样的课程。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10310" y="1372235"/>
            <a:ext cx="1003300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阅读下面的文言文，完成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学恶乎始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恶乎终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其数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则始乎诵经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终乎读礼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其义则始乎为士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终乎为圣人。真积力久则入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学至乎没而后止也。故学数有终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若其义则不可须臾舍也。君子之学也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入乎耳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著乎心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形乎动静。小人之学也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入乎耳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出乎口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曷足以美七尺之躯哉！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古之学者为己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今之学者为人。君子之学也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以美其身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小人之学也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以为禽犊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。学之经莫速乎好其人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隆礼次之。上不能好其人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下不能隆礼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则末世穷年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不免为陋儒而已。故隆礼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虽未明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法士也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不隆礼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虽察辩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散儒也。</a:t>
            </a: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百发失一</a:t>
            </a:r>
            <a:r>
              <a:rPr lang="en-US" altLang="zh-CN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不足谓善射</a:t>
            </a:r>
            <a:r>
              <a:rPr lang="en-US" altLang="zh-CN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千里跬步不至</a:t>
            </a:r>
            <a:r>
              <a:rPr lang="en-US" altLang="zh-CN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不足谓善御。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学也者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固学一之也。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节选自《荀子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劝学》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en-US" u="wavy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事实上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我对任何一种课业都很感兴趣。有一位家长写信告诉我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他十五岁的儿子完全沉溺在电脑的世界里。他说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我儿子网站设计这一科的分数是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但是其他的科目全军覆没。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这名少年错了。高中与大学教育为我们提供了较好的机会学习多样的课业范畴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同时也让我们有机会与别的同学一起完成课业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让我们有第一手的经验了解团队合作所能产生的力量。无论你对电脑、舞蹈、语言等科目中的哪一种有很深的兴趣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那都是一件很好的事情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只要你继续保持宽广的学习态度。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我认为有些年轻人让自己陷入狭窄的认同里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他们轻率地做下决定说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我就是那种会计很棒的人。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当朋友问他说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你最近都读了哪些书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他也许会回答说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我正在阅读有关会计的书。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这就是他们的自我定义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虽然自己也许感到满意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但却牺牲了学习其他知识的机会。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摘编自比尔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盖茨《功课很重要》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结合材料中比尔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盖茨的主张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谈谈你对年轻人辍学创业这一社会现象的看法。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年轻学子应尽自己所能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获得最高最好的教育。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年轻学子应该充分利用学校教育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并且努力学习治学的方法。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知识的获得必须是宽广多样的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不能陷入狭窄的认同里。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即使面对难得的机遇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辍学创业也不能轻率决定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要慎重考虑再做决定。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把下面的句子翻译成现代汉语。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（1）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非学无以致疑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非问无以广识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;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好学而不勤问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非真能好学者也。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黑体" panose="02010609060101010101" charset="-122"/>
                <a:ea typeface="黑体" panose="02010609060101010101" charset="-122"/>
              </a:rPr>
              <a:t>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就不能提出疑问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问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就不能增加知识。喜爱学习却不多问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不是真的能够喜爱学习的人。</a:t>
            </a:r>
            <a:endParaRPr lang="en-US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（2）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古之人虚中乐善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不择事而问焉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不择人而问焉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取其有益于身而已。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古代的人心中无杂念喜欢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采纳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善言善事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不挑选事情地问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不挑选人地问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，（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只要能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取得那对自己有好处的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答案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就可以了。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506855"/>
            <a:ext cx="99466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材料二：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荀卿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年五十始来游学于齐。淳于髡久与处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时有得善言。田骈之属皆已死。齐襄王时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而荀卿最为老师。齐尚修列大夫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而荀卿三为祭酒焉。</a:t>
            </a: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齐人或谗荀卿</a:t>
            </a:r>
            <a:r>
              <a:rPr lang="en-US" altLang="zh-CN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荀卿乃适楚</a:t>
            </a:r>
            <a:r>
              <a:rPr lang="en-US" altLang="zh-CN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u="sng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而春申君以为兰陵令。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春申君死而荀卿废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因家兰陵。李斯尝为弟子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已而相秦。荀卿嫉浊世之政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亡国乱君相属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不遂大道而营于巫祝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于是推儒、墨、道德之行事兴坏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序列著数万言而卒。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节选自《史记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孟子荀卿列传》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【注】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数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顺序。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禽犊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禽和犊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古代用作馈赠的礼品。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③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列大夫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列于大夫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即享受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大夫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的待遇。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把材料中画横线的句子翻译成现代汉语。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(8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百发失一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不足谓善射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；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千里跬步不至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不足谓善御。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黑体" panose="02010609060101010101" charset="-122"/>
                <a:ea typeface="黑体" panose="02010609060101010101" charset="-122"/>
              </a:rPr>
              <a:t> </a:t>
            </a:r>
            <a:endParaRPr lang="en-US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latin typeface="黑体" panose="02010609060101010101" charset="-122"/>
                <a:ea typeface="黑体" panose="02010609060101010101" charset="-122"/>
              </a:rPr>
              <a:t> </a:t>
            </a:r>
            <a:endParaRPr lang="en-US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齐人或谗荀卿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荀卿乃适楚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而春申君以为兰陵令。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5715" y="2091055"/>
            <a:ext cx="9946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射出一百支箭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有一支没有命中目标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就不能称为擅长射箭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驾驶车马行驶千里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只差半步没有到达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就不能称为擅长驾车。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5715" y="3304540"/>
            <a:ext cx="994600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齐国有人说荀卿的坏话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荀卿于是到楚国去了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春申君让他担任兰陵县令。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写出下列加点词语的古义。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(6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古之学者必有师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古义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	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今义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在学术上有一定成就的人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师者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所以传道受业解惑也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古义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	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今义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表示因果关系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;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实在的情由或适宜的举动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限用于固定词组中做宾语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今之众人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其下圣人也亦远矣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古义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	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今义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大家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;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许多人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7575" y="2248535"/>
            <a:ext cx="1482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求学的人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87575" y="3506470"/>
            <a:ext cx="4385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用来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的、凭它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87575" y="4695190"/>
            <a:ext cx="1482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一般人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66875" y="1878965"/>
            <a:ext cx="406400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            ·   ·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endParaRPr lang="en-US" altLang="zh-CN"/>
          </a:p>
          <a:p>
            <a:pPr indent="0" fontAlgn="auto">
              <a:lnSpc>
                <a:spcPct val="150000"/>
              </a:lnSpc>
            </a:pP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        ·   ·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endParaRPr lang="en-US" altLang="zh-CN"/>
          </a:p>
          <a:p>
            <a:pPr indent="0" fontAlgn="auto">
              <a:lnSpc>
                <a:spcPct val="150000"/>
              </a:lnSpc>
            </a:pP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    ·   ·</a:t>
            </a:r>
            <a:endParaRPr lang="en-US" altLang="zh-CN"/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(4)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是故弟子不必不如师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古义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	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今义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表示事理上或情理上不需要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(5)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年十七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好古文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古义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	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今义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五四以前的文言文的统称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一般不包括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骈文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”);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汉代通行隶书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因此把秦以前的字体叫作古文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特指许慎《说文解字》里的古文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(6)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吾从而师之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古义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	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今义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上文是原因、方法等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下文是结果、目的等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;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因此就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6875" y="1447800"/>
            <a:ext cx="40640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                   ·   ·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endParaRPr lang="en-US" altLang="zh-CN"/>
          </a:p>
          <a:p>
            <a:pPr indent="0" fontAlgn="auto">
              <a:lnSpc>
                <a:spcPct val="150000"/>
              </a:lnSpc>
            </a:pP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               ·   ·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endParaRPr lang="en-US" altLang="zh-CN"/>
          </a:p>
          <a:p>
            <a:pPr indent="0" fontAlgn="auto">
              <a:lnSpc>
                <a:spcPct val="150000"/>
              </a:lnSpc>
            </a:pP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 ·   ·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2187575" y="1817370"/>
            <a:ext cx="1482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不一定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87575" y="3060700"/>
            <a:ext cx="4664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先秦两汉时期的散文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与骈文相对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87575" y="4702175"/>
            <a:ext cx="3131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0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跟随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表承接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阅读下面的文言文，完成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大宗伯乔白岩先生将之南都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过阳明子而论学。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阳明子曰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学贵专。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先生曰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然。予少而好弈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食忘味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寝忘寐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目无改观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耳无改听。盖一年而诎乡之人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三年而国中莫有予当者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学贵专哉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阳明子曰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学贵精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。先生曰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然。予长而好文词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字字而求焉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句句而鸠焉。研众史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核百氏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盖始而希迹于宋、唐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终焉浸入于汉、魏。学贵精哉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阳明子曰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学贵正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。先生曰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然。予中年而好圣贤之道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弈吾悔焉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文词吾愧焉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吾无所容心矣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子以为奚若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17270" y="1305560"/>
            <a:ext cx="1015682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阳明子曰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学弈则谓之学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学文词则谓之学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学道则谓之学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然而其归远也。道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大路也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外是荆棘之蹊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鲜克达矣。是故专于道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斯谓之专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精于道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斯谓之精。专于弈而不专于道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其专溺也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精于文词而不精于道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其精僻也。夫道广矣大矣，文词技能于是乎出，而以文词技能为者，去道远矣。是故非专则不能以精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非精则不能以明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非明则不能以诚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‘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惟精惟一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’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一也。精则明矣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明则诚矣。是故明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精之为也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一之基也。一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天下之大本也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天下之大用也。知天地之化育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而况于文词技能之末乎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先生曰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予将终身焉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而悔其晚也。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阳明子曰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岂易哉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公卿之不讲学也久矣。昔者卫武公年九十而犹诏于国人曰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‘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毋以老耄而弃予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’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。先生之年半于武公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而功可倍之也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先生其不愧于武公哉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某也敢忘国士之交警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节选自王守仁《送宗伯乔白岩序》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【注】交警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相互警劝。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10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11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12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2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3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4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5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6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7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8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9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9061</Words>
  <Application>WPS 演示</Application>
  <PresentationFormat>宽屏</PresentationFormat>
  <Paragraphs>297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Wingdings</vt:lpstr>
      <vt:lpstr>Arial Unicode MS</vt:lpstr>
      <vt:lpstr>Calibri</vt:lpstr>
      <vt:lpstr>微软雅黑</vt:lpstr>
      <vt:lpstr>Wingdings</vt:lpstr>
      <vt:lpstr>黑体</vt:lpstr>
      <vt:lpstr>楷体</vt:lpstr>
      <vt:lpstr>仿宋</vt:lpstr>
      <vt:lpstr>WPS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zw</dc:creator>
  <cp:lastModifiedBy>zw</cp:lastModifiedBy>
  <cp:revision>3</cp:revision>
  <dcterms:created xsi:type="dcterms:W3CDTF">2023-08-09T12:44:00Z</dcterms:created>
  <dcterms:modified xsi:type="dcterms:W3CDTF">2025-05-27T01:35:20Z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2052-12.1.0.21171</vt:lpwstr>
  </property>
</Properties>
</file>