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3"/>
    <p:sldId id="266" r:id="rId4"/>
    <p:sldId id="267" r:id="rId5"/>
    <p:sldId id="268" r:id="rId6"/>
    <p:sldId id="287" r:id="rId7"/>
    <p:sldId id="292" r:id="rId8"/>
    <p:sldId id="291" r:id="rId9"/>
    <p:sldId id="274" r:id="rId10"/>
    <p:sldId id="290" r:id="rId11"/>
    <p:sldId id="278" r:id="rId12"/>
    <p:sldId id="285" r:id="rId13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EF3"/>
    <a:srgbClr val="FFFFFF"/>
    <a:srgbClr val="E73279"/>
    <a:srgbClr val="00A0A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78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746885"/>
            <a:ext cx="10031095" cy="2950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阅读下面这首词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完成后面的小题。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定风波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江水沉沉帆影过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阎　选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江水沉沉帆影过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游鱼到晚透寒波。渡口双双飞白鸟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烟袅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芦花深处隐渔歌。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扁舟短棹归兰浦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萧萧竹径透青莎。深夜无风新雨歇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凉月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露迎珠颗入圆荷。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87007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这首词在描写手法上有何特色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请简要赏析。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动静结合。帆影、游鱼、白鸟等诸多动态景物和静态的江水、渡口、芦花等景物相映成趣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动静结合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使画面在寂静中又多了些许生机与活力。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视听结合。听觉上隐隐约约的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渔歌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和视觉画面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烟袅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芦花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相互辉映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别有一种韵味。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白描手法。全词选择了多种景物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但都没有太多细致的描写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也没有用过多的修辞手法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而是采用了白描手法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真实地还原了自然景象。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447925" y="3044825"/>
            <a:ext cx="71551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solidFill>
                  <a:schemeClr val="bg1"/>
                </a:solidFill>
                <a:effectLst/>
              </a:rPr>
              <a:t> “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明手法、释运用、析效果</a:t>
            </a:r>
            <a:r>
              <a:rPr lang="en-US" altLang="zh-CN" sz="4400" b="1">
                <a:solidFill>
                  <a:schemeClr val="bg1"/>
                </a:solidFill>
                <a:effectLst/>
              </a:rPr>
              <a:t>”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巧解古诗描写手法题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上分点攻略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考点探宝</a:t>
            </a:r>
            <a:r>
              <a:rPr lang="zh-CN" altLang="en-US" sz="2000" b="1">
                <a:solidFill>
                  <a:schemeClr val="bg1"/>
                </a:solidFill>
              </a:rPr>
              <a:t>洞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68465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陶渊明的《归园田居》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是田园诗的经典之作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全诗通过白描、动静结合等描写手法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勾勒出一幅宁静和谐的田园生活画卷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淋漓尽致地展现出诗人对田园生活的热爱与对自由的向往。其描写手法丰富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运用生动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是学生学习鉴赏需要关注的重点。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新课标高考中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鉴赏艺术手法是古代诗歌鉴赏的高频考点之一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而作为艺术手法之一的描写手法因此成为考查重点。一般而言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描写手法涉及环境描写手法、人物描写手法。对于写景抒情诗而言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写景手法的考查最多。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考法寻宝图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常见问法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1.“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×××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×××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两句被评为精彩句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请从描写角度简要分析。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×××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×××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相比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本诗描写景物的角度有何不同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请简要分析。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5985" y="1115695"/>
            <a:ext cx="10031095" cy="1061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描写从对象上看主要有景物描写和人物描写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诗歌中的人物描写手法与小说、散文相同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如外貌描写、动作描写、语言描写、心理描写等。诗歌中常见的景物描写手法有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60095" y="2177415"/>
          <a:ext cx="10803255" cy="3467100"/>
        </p:xfrm>
        <a:graphic>
          <a:graphicData uri="http://schemas.openxmlformats.org/drawingml/2006/table">
            <a:tbl>
              <a:tblPr/>
              <a:tblGrid>
                <a:gridCol w="651510"/>
                <a:gridCol w="3899535"/>
                <a:gridCol w="2539365"/>
                <a:gridCol w="3712845"/>
              </a:tblGrid>
              <a:tr h="3651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手　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说明及作用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赏　析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0337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正面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描写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亦称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直接描写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。指作者直接对人物、景物、事件等进行客观、具体的刻画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使读者能够直观感知描写对象的特点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两个黄鹂鸣翠柳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一行白鹭上青天。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杜甫《绝句》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直接描绘色彩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黄、翠、白、青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和动作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鸣、上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构成一幅明丽的画面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37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侧面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描写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亦称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间接描写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。通过对其他事物或环境的描写对主要对象加以渲染烘托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使之突出、鲜明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人闲桂花落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夜静春山空。月出惊山鸟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时鸣春涧中。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王维《鸟鸣涧》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诗中描绘了桂花飘落、春山空寂、月出鸟鸣的清幽环境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烘托出一种静谧、空灵的氛围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也间接表现出诗人闲适、宁静的心境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44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白描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原是中国绘画的传统手法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指一种纯用线条勾画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不加彩色渲染的画法。文学中指文字简练单纯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不加渲染烘托的写作手法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暧暧远人村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依依墟里烟。〔陶渊明《归园田居》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其一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运用白描手法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让村落与炊烟的朦胧质感自然浮现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描绘出一幅宁静的田园画卷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838835" y="1433830"/>
          <a:ext cx="10654665" cy="4597400"/>
        </p:xfrm>
        <a:graphic>
          <a:graphicData uri="http://schemas.openxmlformats.org/drawingml/2006/table">
            <a:tbl>
              <a:tblPr/>
              <a:tblGrid>
                <a:gridCol w="729615"/>
                <a:gridCol w="4102735"/>
                <a:gridCol w="2197100"/>
                <a:gridCol w="3625215"/>
              </a:tblGrid>
              <a:tr h="2559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手　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说明及作用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赏　析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6343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细节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描写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对细微而又具体的典型环节加以生动细致的描绘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可以描写一个动作、一种情景、一个特点或一种景物等。运用特写镜头把事物放大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通过准确、生动、细致的描写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于细微处见精神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朱雀桥边野草花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乌衣巷口夕阳斜。旧时王谢堂前燕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飞入寻常百姓家。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刘禹锡《乌衣巷》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通过景物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燕子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的细节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抒发了古今盛衰的感慨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86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动静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结合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对事物、景物作动态、静态的描写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或以动衬静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或以静衬动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或动静结合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相辅相成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人闲桂花落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夜静春山空。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月出惊山鸟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时鸣春涧中。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王维《鸟鸣涧》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第二句极言春山月夜之静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而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花落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月出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鸟鸣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则是动景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以动衬静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形象地描写了心境的闲适、夜晚的静谧及春山的空寂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140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虚实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结合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把抽象的论述与具体的描写结合起来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或把眼前现实与回忆、想象等结合起来。凡是写想象和回忆、虚幻世界和梦境以及设想之景的均为虚写。实与虚是相对的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有者为实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无者为虚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;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客观为实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主观为虚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;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现实为实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抽象为虚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;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己方为实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对方为虚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;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当前为实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过去与未来为虚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;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物质为实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想象为虚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多少恨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昨夜梦魂中。还似旧时游上苑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车如流水马如龙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花月正春风。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李煜《望江南》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还似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正春风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三句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极写往昔的繁华生活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属于虚写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与词人当前凄凉的处境形成对比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以虚衬实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以虚写实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虚实结合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以梦中虚幻的繁盛景象反衬醒后现实的无限悲哀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168515" y="98806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/>
              <a:t>续表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918210" y="1619250"/>
          <a:ext cx="10654665" cy="4277360"/>
        </p:xfrm>
        <a:graphic>
          <a:graphicData uri="http://schemas.openxmlformats.org/drawingml/2006/table">
            <a:tbl>
              <a:tblPr/>
              <a:tblGrid>
                <a:gridCol w="729615"/>
                <a:gridCol w="3159125"/>
                <a:gridCol w="3272155"/>
                <a:gridCol w="3493770"/>
              </a:tblGrid>
              <a:tr h="2559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手　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说明及作用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赏　析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6356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点面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结合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是将最能表现主题、情感的关键材料作为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点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安排在最突出的位置上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把其他起补充、陪衬、铺垫、烘托作用的材料作为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面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来谋篇布局的一种艺术手法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千山鸟飞绝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万径人踪灭。孤舟蓑笠翁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独钓寒江雪。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柳宗元《江雪》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诗人用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千山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万径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这两个词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给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孤舟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和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独钓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作陪衬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一叶小舟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一个老渔翁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独自在寒冷的江中垂钓。天地之间是如此纯洁而寂静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一尘不染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万籁无声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;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渔翁清高孤傲的形象也十分鲜明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70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角度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变化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观察者所处的方位不同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角度不同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或由近而远、由上而下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或俯视、仰视、远眺、近看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视觉形象会千姿百态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变化万千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长江万里白如练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淮山数点青如淀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;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江帆几片疾如箭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山泉千尺飞如电。晚云都变露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新月初学扇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塞鸿一字来如线。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周德清《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【正宫】塞鸿秋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·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浔阳即景》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由远而近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由水写到山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由地写到天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由静写到动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由昼写到夜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高低远近天上地下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通过角度变化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生动形象地描绘出一幅秋景图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07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多感官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描写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通过视觉、听觉、触觉、嗅觉等多种感官描写景物的形、色、声、态、味等方面的特点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已讶衾枕冷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复见窗户明。夜深知雪重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时闻折竹声。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白居易《夜雪》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5400" marR="2540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衾枕冷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是触觉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窗户明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是视觉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折竹声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是听觉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多角度烘托了夜雪之大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247890" y="110299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/>
              <a:t>续表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解法挖掘机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433830" y="2548890"/>
          <a:ext cx="9446260" cy="2357120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  <a:gridCol w="7965440"/>
              </a:tblGrid>
              <a:tr h="67945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步骤一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明手法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认真品读诗歌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读懂诗句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根据题干要求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明确所考查诗句运用的描写手法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并将其分条答出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008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步骤二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释运用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答出每一种描写手法后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要结合诗句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具体说明诗中是如何运用这些手法的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9758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步骤三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析效果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分析描写手法在形象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如侧面描写烘托人物形象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、意境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如通过动静结合营造了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的意境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、结构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如呼应、承上启下、为下文张本等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、情感表达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如喜爱、哀伤、思家等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等方面的作用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真招解教材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《归园田居》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运用什么手法描绘了陶渊明的生活环境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有何艺术效果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请简要分析。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白描。本诗以简洁质朴的语言勾勒住宅规模、房屋及树木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直观地展现出居住环境的质朴无华。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远近结合。诗人先从近处着眼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对自家住宅、房屋以及周边树木进行细致入微的刻画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接着将视角拉远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描绘远处村庄和炊烟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由近及远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使画面富有层次感。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动静结合。榆柳、桃李安静地伫立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庭院、居室静谧安宁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展现出田园生活的宁静祥和。炊烟、狗吠和鸡鸣声打破了这份宁静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增添了动态感。动静相互映衬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使原本单调的静态画面变得生动活泼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充满生机与活力。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TABLE_ENDDRAG_ORIGIN_RECT" val="850*272"/>
  <p:tag name="TABLE_ENDDRAG_RECT" val="59*171*850*273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TABLE_ENDDRAG_ORIGIN_RECT" val="838*340"/>
  <p:tag name="TABLE_ENDDRAG_RECT" val="72*103*838*34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TABLE_ENDDRAG_ORIGIN_RECT" val="838*340"/>
  <p:tag name="TABLE_ENDDRAG_RECT" val="72*103*838*340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TABLE_ENDDRAG_ORIGIN_RECT" val="743*185"/>
  <p:tag name="TABLE_ENDDRAG_RECT" val="112*200*743*185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2597</Words>
  <Application>WPS 演示</Application>
  <PresentationFormat>宽屏</PresentationFormat>
  <Paragraphs>177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黑体</vt:lpstr>
      <vt:lpstr>微软雅黑</vt:lpstr>
      <vt:lpstr>楷体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zw</cp:lastModifiedBy>
  <cp:revision>193</cp:revision>
  <dcterms:created xsi:type="dcterms:W3CDTF">2019-06-19T02:08:00Z</dcterms:created>
  <dcterms:modified xsi:type="dcterms:W3CDTF">2025-05-27T00:27:41Z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