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266" r:id="rId4"/>
    <p:sldId id="267" r:id="rId5"/>
    <p:sldId id="268" r:id="rId6"/>
    <p:sldId id="287" r:id="rId7"/>
    <p:sldId id="274" r:id="rId8"/>
    <p:sldId id="290" r:id="rId9"/>
    <p:sldId id="278" r:id="rId10"/>
    <p:sldId id="285" r:id="rId11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04925" y="3044825"/>
            <a:ext cx="9582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从情感和技法两方面把握咏史怀古诗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003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本课的《念奴娇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赤壁怀古》与《永遇乐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京口北固亭怀古》是两篇经典的以古喻今的怀古词作。《念奴娇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赤壁怀古》中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苏轼通过刻画周瑜少年英雄的形象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抒发了自己怀才不遇、壮志难酬的感慨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《永遇乐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京口北固亭怀古》中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辛弃疾则借孙权、刘义隆等例子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表达了自己对英雄的敬佩之情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以及希望为国效力的爱国热情。咏史怀古是古代诗歌的一大题材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其中蕴含着作者对历史的理解和思考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又观照当下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或怀古伤今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或借古讽今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饱含强烈的现实意义。这种跨越历史、观照古今的眼光和胸怀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正利于高中生思维的发展和文化的传承。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这首怀古诗抒发了作者怎样的情感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是如何抒发的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同样是咏史怀古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两首诗所运用的抒情手法有何不同之处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本诗与《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》同为怀古之作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但情感侧重点有所不同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184" name="image17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095" y="1354455"/>
            <a:ext cx="7369810" cy="46005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790" y="1318895"/>
            <a:ext cx="10789285" cy="4503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答题步骤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手法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效果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是一种抒情言志的文学体裁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在赏析诗歌时离不开情感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咏史怀古类诗歌也不例外。在答题时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如果题干要求分析手法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要带一笔情感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如果题干要求分析情感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也要带一笔表达情感的方式。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答题时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首先指出手法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然后分析该手法在诗歌中的具体运用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最后分析使用该手法的效果。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分析手法的具体思路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先找修辞手法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不同的修辞手法有不同的作用。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再找景物描写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有则考虑借景抒情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然后分析情与景的关系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如以乐景衬哀情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或以哀景衬哀情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再看是否有想象、回忆或梦中之景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有则考虑虚实结合或今昔对比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接着看是否用到典故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用典可以使诗歌更具说服力和感染力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以此表达作者的某种思想情感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增强诗歌的艺术效果。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最后看有无直接抒发情感、发表议论的句子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一般在开头或结尾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《念奴娇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赤壁怀古》中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词人游至赤壁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耳目所及皆能引发心怀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请分析词中表达情感的方式。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借景抒情。上阕描绘了一幅壮丽奇险的大江东去图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引发了词人对古代英雄豪杰的追忆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进而抒发了英雄不再的感慨。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对比。下阕词人描绘了周瑜雄姿英发的少年英雄形象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与自己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早生华发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形成对比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反衬出自己功业未就、壮志难酬的伤感。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直抒胸臆。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早生华发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表达了词人对时光易逝、年华老去的感叹。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人生如梦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体现了词人看透世俗、忘怀得失的无奈与旷达。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420" y="1129030"/>
            <a:ext cx="104628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阅读下面这两首诗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楼　前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天宝年前勤政楼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每年三日作千秋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飞龙老马曾教舞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闻着音声总举头。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过勤政楼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[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晚唐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]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杜牧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千秋佳节名空在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承露丝囊世已无。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惟有紫苔偏称意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年年因雨上金铺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千秋节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唐开元十七年八月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丞相表请每年八月五日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玄宗生日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为千秋节。此后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玄宗每年在勤政楼庆生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赏百匹飞龙舞马。飞龙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马厩名。士庶间互赠承露丝囊。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金铺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钉在门上的兽面形的门环底座。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分析两首诗后两句在情感、写法上的不同。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情感不同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王诗追忆飞龙舞马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表达对昔日盛世的怀念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而感慨玄宗的骄奢逸乐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言外自见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杜诗借眼前金铺上的紫苔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抒发昔盛今衰的悲叹之情。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写法不同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王诗运用细节描写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写出老马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总举头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这一习惯性动作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生动传神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杜诗运用拟人手法写紫苔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偏称意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突出其任情滋蔓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寓情于景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营造荒凉氛围。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宽屏</PresentationFormat>
  <Paragraphs>56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Arial Unicode MS</vt:lpstr>
      <vt:lpstr>Calibri</vt:lpstr>
      <vt:lpstr>仿宋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194</cp:revision>
  <dcterms:created xsi:type="dcterms:W3CDTF">2019-06-19T02:08:00Z</dcterms:created>
  <dcterms:modified xsi:type="dcterms:W3CDTF">2025-05-27T00:31:16Z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