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下列选项中的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与文中加点的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意义和用法相同的一项是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这里是交通要道。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我没向他要东西。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路很滑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大家要小心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!	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天要下雨了。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55430" y="1305560"/>
            <a:ext cx="113728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2655" y="1065530"/>
            <a:ext cx="1047242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豆塑是中华民族古老的民间技艺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兴于唐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盛于清。其时农耕文明发达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为粮食画的形成流传奠定了物质基础。诗人杜甫在《忆昔》中描述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忆昔开元全盛日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小邑犹藏万家室。稻米流脂粟米白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公私仓廪俱丰实。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意思是开元盛世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仓库米谷满了。于是坊间悄然兴起了五谷粮食画制作。到乾隆时期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豆塑作为敬献皇帝的贡品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被视为夺天地之精华的吉祥物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寓意五谷丰登、六畜兴旺、国泰民安。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题材上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豆塑既可以表现山水人物、花鸟鱼虫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也可以表现民风民俗、传说故事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内容广泛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造型上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豆塑简洁明快、趣味夸张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注重神似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保持材料的天然神韵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手法上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豆塑吸取国画、书法、浮雕、装裱等艺术门类的特点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通过条块、凹凸、明暗、色彩的变化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创作出层次分明的立体画。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尤其是在北京市延庆地区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豆塑得以薪火相传。延庆区永宁镇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悦游工坊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设有非遗文化体验课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豆塑是其中一项。</a:t>
            </a: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豆塑体验课以雄浑巍峨的长城为主题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所用材料为颗粒饱满的稻、黍、稷、麦、菽等组成</a:t>
            </a:r>
            <a:r>
              <a:rPr lang="en-US" altLang="zh-CN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即水稻、黄米、小米、小麦和豆类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 u="wavy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豆塑分为选用材料、设计图案、涂胶粘贴、整体调整等步骤</a:t>
            </a:r>
            <a:r>
              <a:rPr lang="zh-CN" altLang="en-US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8060" y="1513840"/>
            <a:ext cx="1034986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在彩色卡纸上用铅笔画出长城烽火台、城垛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勾勒出崇山峻岭上树木的轮廓。将白色乳胶涂在卡纸上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根据豆子的形、色、纹选择相关位置。做线条时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用镊子一粒一粒地夹起、粘贴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做块状处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用手指轻轻捻、撒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鼓鼓的豆子仿佛被唤醒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跳跃着组成一幅画。黄色黍子贴出城堞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表达长城浮光跃金的吉祥寓意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红褐色豇豆贴成烽火台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呈现长城巍峨耸立的气势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绿豆、红豆、黄豆等贴成树木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构成万山红遍、层林尽染的风景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衬托腾飞巨龙的雄浑壮阔。然后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在上方空白处贴上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祖国万岁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几个字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是题目也是文眼。画面完成后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用棉棒、牙签等进行修整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使豆子粘得结实、平整、美观。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激活了粮食自然的气韵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用慧心巧手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把食品升华成艺术品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绵延稼穑的收获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萃取生活的气息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丰盈文化的内涵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让田野芳香和绮丽愿景蓬勃生辉。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春种一粒粟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秋收万颗子。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豆塑像春天的种子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扎根在肥沃的土地上蓬勃生长。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文中画波浪线标序号的部分有两处表述不当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请指出其序号并进行修改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使语言表达准确流畅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逻辑严密。不得改变原意。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【示例】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修改为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所用材料为颗粒饱满的稻、黍、稷、麦、菽等。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修改为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豆塑分为设计图案、选用材料、涂胶粘贴、整体调整等步骤。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在印度首都新德里举行的联合国教科文组织第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46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届世界遗产大会上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我国申报的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北京中轴线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中国理想都城秩序的杰作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被正式列入《世界遗产名录》。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这条贯穿北京老城区南北的轴线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其独特的价值不只在于连接了多处古建筑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也在于它至今依然是这座城市活的血脉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7.8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千米的北京中轴线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700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余年前元大都确立的城市形制传承至今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串联起正阳门、故宫、景山、鼓楼等建筑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宫殿、苑囿、坛庙与市肆共同形成左右均衡对称的建筑群。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北京独有的壮美秩序就由这条中轴的建立而产生。前后起伏、左右对称的体形或空间的分配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都是以这中轴为依据的。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建筑学家梁思成曾如是评价。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602105"/>
            <a:ext cx="994664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北京城依循中轴线而产生的壮美秩序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首先在于遵循古籍对理想都城的设计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将《周礼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考工记》中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左祖右社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面朝后市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的空间格局应用于现实。据学者考证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元大都将太庙设置在中轴线东侧的齐化门内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社稷坛建在西侧的平则门内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左祖右社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”；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皇城北面一大片水域是京杭大运河的终点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码头周边市场林立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便是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面朝后市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。这一大片水域就是今天的积水潭、什刹海一带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虽不再承担航运功能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但湖边仍是店铺如林、人流如织。游人打卡这处古城地标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不只是走进几处古建筑观摩历史文化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更是走进本地居民的生活空间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走进从古至今绵延不断的人间烟火。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49680" y="1305560"/>
            <a:ext cx="959548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北京城的壮美秩序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其次在于元代确立新的都城中轴线以来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北京的主要建筑都依循这条线而建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1949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人民英雄纪念碑、中国历史博物馆等重要建筑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选址仍遵循北京中轴线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空间的分配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。一代代人默契地将儒家传统思想中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择中而居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居中不偏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中正和合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的精神内核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在城市空间秩序营造中以物质的形态固化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成为当代生活不可或缺的部分。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在北京中轴线继续统领城市空间生长的进程中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要处理好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变与不变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的关系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适应时代变迁。北京中轴线不仅是城市空间秩序的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脊梁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也承载了中华民族以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为主线的文化精神。跨越时间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依托空间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以城市活的血脉滋养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历史文脉方可生生不息。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5720" y="2680335"/>
            <a:ext cx="4064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000"/>
              <a:t>   ·  ·  ·   ·</a:t>
            </a:r>
            <a:endParaRPr lang="en-US" altLang="zh-CN" sz="2000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下列短语与材料中加点的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精神内核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得名方式最接近的一项是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好好生活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大力射门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精美书籍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语言魅力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72575" y="1305560"/>
            <a:ext cx="12242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阅读下面的文字，完成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老一辈革命家搞调查研究有一个突出的共同特点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那就是亲力亲为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毛泽东对调查研究的作用和意义认识最早最深刻。他认为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凡担任领导工作的人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一定都要亲身从事社会经济的实际调查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不能只看书面报告。无论在革命战争年代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还是在新中国成立后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他都坚持进行亲身调查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毛泽东花了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多天时间做寻乌调查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《反对本本主义》就是这次调查的重要成果。毛泽东在这篇文章中创造性地提出了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没有调查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没有发言权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这个著名论断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并深刻阐释了调查研究的理论、原则和方法。</a:t>
            </a:r>
            <a:r>
              <a:rPr lang="en-US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en-US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在改革开放的过程中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对有争议的问题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邓小平坚持亲身到实践中去调查了解清楚情况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然后再下结论、作决断。经济特区创办后备受争议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邓小平说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我要来看一看。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1984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他先来到深圳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深入商业区、工厂、蛇口工业区、渔民村等了解情况。他以自己亲自调研的所见所闻和深入思考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作出给予经济特区充分肯定的结论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推动进一步搞好经济特区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扩大对外开放。</a:t>
            </a:r>
            <a:endParaRPr lang="en-US" altLang="en-US" u="wavy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504170" y="2368550"/>
            <a:ext cx="450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·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2517</Words>
  <Application>WPS 演示</Application>
  <PresentationFormat>宽屏</PresentationFormat>
  <Paragraphs>75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Arial Unicode MS</vt:lpstr>
      <vt:lpstr>Calibri</vt:lpstr>
      <vt:lpstr>微软雅黑</vt:lpstr>
      <vt:lpstr>Wingdings</vt:lpstr>
      <vt:lpstr>黑体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