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5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66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3.xml"/><Relationship Id="rId2" Type="http://schemas.openxmlformats.org/officeDocument/2006/relationships/tags" Target="../tags/tag68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9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70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171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高中语文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上册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84935"/>
            <a:ext cx="994664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下面选项中有关文学常识的表述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错误的一项是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(3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	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A.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《诗》是我国最早的诗歌总集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到汉代被列为儒家经典之一。《诗》六义是风、雅、颂、赋、比、兴。其中风、雅、颂是对内容的分类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而赋、比、兴则是对表现方法的归类。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B.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汉武帝时专门成立了管理乐舞演唱教习的机构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乐府。乐府搜集整理的诗歌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后世就称之为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乐府诗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。乐府诗在东汉时期达到了成熟阶段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被称为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五言之冠冕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C.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《古诗十九首》见于梁代萧统编选的《文选》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是汉末佚名诗人所作十九首古诗的合称。这些诗歌多出于中下层文人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再现了东汉末年社会动荡、思想大转变的真实状况。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D.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词是宋代盛行的一种文学体裁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内容一般分为上下两阕。宋词基本分为婉约和豪放两大类。柳永、李清照是婉约派的代表人物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苏轼、辛弃疾则是豪放派的代表人物。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53935" y="1384935"/>
            <a:ext cx="126174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07745" y="1102360"/>
            <a:ext cx="9946640" cy="4984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0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阅读下面这首古诗，完成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ts val="3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明月皎夜光</a:t>
            </a:r>
            <a:r>
              <a:rPr lang="en-US" altLang="en-US" baseline="3000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①</a:t>
            </a:r>
            <a:endParaRPr lang="en-US" altLang="en-US"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  <a:p>
            <a:pPr indent="406400" algn="ctr" fontAlgn="auto">
              <a:lnSpc>
                <a:spcPts val="3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《古诗十九首》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ts val="3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明月皎夜光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促织鸣东壁。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ts val="3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玉衡指孟冬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众星何历历。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ts val="3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白露沾野草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时节忽复易。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ts val="3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秋蝉鸣树间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玄鸟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逝安适？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ts val="3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昔我同门友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高举振六翮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ts val="3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不念携手好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弃我如遗迹。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ts val="3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南箕北有斗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牵牛不负轭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ts val="3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良无盘石固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虚名复何益？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ts val="3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【注】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①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此诗为诗人游宦京华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久寓客中所作。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②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玄鸟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: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燕子。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③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六翮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(h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é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):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代指鸟的翅膀。翮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羽茎。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④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轭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: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车辕前架在牛颈上的横木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牛拉车则负轭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不负轭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是说不拉车。</a:t>
            </a:r>
            <a:endParaRPr lang="en-US" altLang="en-US" u="wavy">
              <a:solidFill>
                <a:schemeClr val="tx1"/>
              </a:solidFill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530985"/>
            <a:ext cx="9946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本诗与《涉江采芙蓉》在情与景的处理上有何异同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?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请简要分析。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045" y="2263140"/>
            <a:ext cx="1014031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两首诗都借景抒情。本诗触景伤怀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以自然之景为衬托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慨叹世态炎凉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《涉江采芙蓉》借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芙蓉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兰泽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芳草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等美好事物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以乐景衬哀情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表达思念之情。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异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本诗运用对比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通过描写月光、促织、白露、秋蝉等意象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以及叙述昔日同门友人的转变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表达对人情世态的哀怨和感慨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《涉江采芙蓉》运用象征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以芙蓉象征爱情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传达出主人公对远方爱人的思念之情。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75385" y="1411605"/>
            <a:ext cx="994664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阅读下面这首宋词，完成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西江月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阻风三峰下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张孝祥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满载一船秋色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平铺十里湖光。波神留我看斜阳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放起鳞鳞细浪。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明日风回更好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今宵露宿何妨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水晶宫里奏《霓裳》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准拟岳阳楼上。</a:t>
            </a:r>
            <a:endParaRPr lang="en-US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614805"/>
            <a:ext cx="99466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词人张孝祥是南宋豪放词派的奠基人之一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本词虽不是豪放词的经典之作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但其语言风格已有豪放的特点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请结合词句对此进行分析。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680" y="2611120"/>
            <a:ext cx="994600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描写的场景开阔。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十里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写出湖面宽广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满载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平铺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相对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描绘出水光山色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交相辉映平铺十里的画面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场景开阔。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抒情积极豪放。词人用积极乐观、广阔的胸襟来面对风波险阻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抒发了一种旷达豪迈之情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旷达亦是豪放的体现。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运用奇妙的想象。词人将被大风所阻想象为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波神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留他赏夕阳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将波涛声想象成水晶宫里奏响的《霓裳羽衣曲》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这奇妙的想象也是豪放词在语言风格方面的一个特点。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阅读下面这首唐诗，完成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野　歌</a:t>
            </a:r>
            <a:endParaRPr lang="zh-CN" altLang="en-US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李　贺</a:t>
            </a:r>
            <a:endParaRPr lang="zh-CN" altLang="en-US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鸦翎羽箭山桑弓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仰天射落衔芦鸿。</a:t>
            </a:r>
            <a:endParaRPr lang="zh-CN" altLang="en-US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麻衣黑肥冲北风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带酒日晚歌田中。</a:t>
            </a:r>
            <a:endParaRPr lang="zh-CN" altLang="en-US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男儿屈穷心不穷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枯荣不等嗔天公。</a:t>
            </a:r>
            <a:endParaRPr lang="zh-CN" altLang="en-US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寒风又变为春柳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条条看即烟濛濛。</a:t>
            </a:r>
            <a:endParaRPr lang="zh-CN" altLang="en-US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737995"/>
            <a:ext cx="9946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诗的最后两句有何含意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？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请简要分析。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3315" y="2734310"/>
            <a:ext cx="99460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意为凛冽的寒冬终将过去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和煦的春风将拂绿枯柳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缀满嫩绿的柳条好像轻烟笼罩一般摇曳多姿。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表达了诗人虽感叹不遇于时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但不甘沉沦的乐观、自勉之情。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2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3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4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1383</Words>
  <Application>WPS 演示</Application>
  <PresentationFormat>宽屏</PresentationFormat>
  <Paragraphs>74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Arial Unicode MS</vt:lpstr>
      <vt:lpstr>Calibri</vt:lpstr>
      <vt:lpstr>微软雅黑</vt:lpstr>
      <vt:lpstr>Wingdings</vt:lpstr>
      <vt:lpstr>黑体</vt:lpstr>
      <vt:lpstr>楷体</vt:lpstr>
      <vt:lpstr>仿宋</vt:lpstr>
      <vt:lpstr>WPS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zw</dc:creator>
  <cp:lastModifiedBy>zw</cp:lastModifiedBy>
  <cp:revision>3</cp:revision>
  <dcterms:created xsi:type="dcterms:W3CDTF">2023-08-09T12:44:00Z</dcterms:created>
  <dcterms:modified xsi:type="dcterms:W3CDTF">2025-05-27T01:42:52Z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2052-12.1.0.21171</vt:lpwstr>
  </property>
</Properties>
</file>