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3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74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5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6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78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9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0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2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83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4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85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86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0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7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阅读下面这首诗，完成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金黄的稻束</a:t>
            </a:r>
            <a:r>
              <a:rPr lang="zh-CN" altLang="en-US" baseline="3000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【注】</a:t>
            </a:r>
            <a:endParaRPr lang="zh-CN" altLang="en-US" baseline="3000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郑　敏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金黄的稻束站在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割过的秋天的田里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我想起无数个疲倦的母亲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黄昏路上我看见那皱了的美丽的脸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收获日的满月在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高耸的树巅上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暮色里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远山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围着我们的心边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没有一个雕像能比这更静默。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420495"/>
            <a:ext cx="99466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肩荷着那伟大的疲倦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你们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在这伸向远远的一片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秋天的田里低首沉思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静默。静默。历史也不过是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脚下一条流去的小河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而你们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站在那儿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将成为人类的一个思想。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楷体" panose="02010609060101010101" charset="-122"/>
              </a:rPr>
              <a:t>（有删改）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【注】本诗选自《诗集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1942—1947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作者郑敏是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中国新诗派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（也叫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九叶派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的代表诗人之一。</a:t>
            </a:r>
            <a:endParaRPr lang="en-US" altLang="en-US" u="wavy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482090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金黄的稻束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有何象征意义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请结合诗歌简要分析。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045" y="2584450"/>
            <a:ext cx="994600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金黄的稻束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首先是收获的象征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金黄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是稻束成熟时的颜色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寓意着丰收。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象征母亲自我牺牲的伟大精神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只有在付出了辛勤的劳动之后才能获得成熟的果实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而母亲也是在默默奉献了自己最宝贵的青春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直到美丽的容颜一点点褪去甚至走向衰老之后孕育、抚养出伟大的生命。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在更广泛、更深层次的意义上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金黄的稻束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泛指一切自我奉献牺牲的精神。在这首诗的结尾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诗人让读者去思考人类伟大而神圣的情感。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文学评论与文学创作本为文学之双翼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两者相互砥砺又并驾齐驱。但很长时间以来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文学评论似乎只会说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好话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了。并非文学评论不能褒扬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也并非文学评论必须吹毛求疵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这里所谓的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好话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实际上指的是那种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强将笑语供主人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式的言不由衷的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好话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或是那种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矮人看戏何曾见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都是随人说短长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式的人云亦云的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好话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或是那种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皇帝的新衣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式的自欺欺人的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好话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假如文学作品确实达到了炉火纯青之境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又何尝不可拍手叫绝、逢人说项呢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这种毫无保留的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叫好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同样亦是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有力量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的评论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而且意义重大。</a:t>
            </a:r>
            <a:r>
              <a:rPr lang="en-US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1958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茹志鹃在《延河》上发表《百合花》。茹志鹃并不擅长在激烈的行动中表现人物性格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而是善于通过细节描写突出人物性格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如《百合花》中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、年轻媳妇、通讯员的那些感人的细节描写使人物性格更鲜明。茹志鹃的作品中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主人公很少是顶天立地的英雄人物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更多的是平平凡凡的普通人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即使是写英雄人物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也通常是侧面描写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而不是正面讴歌他们。她尤其擅长描写女性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在作品中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她塑造了很多个性鲜明、情感丰富的女性形象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如《百合花》中的年轻媳妇。《百合花》以灵妙之笔表现残酷的战争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讲究铺垫与神韵、留白与象征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与当时流行的英雄书写风格迥异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令人深受震撼。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茅盾慧眼识珠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认为这篇作品难得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为之撰写评论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通篇都是赞语。小说得以转载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赢得的好评如潮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至今仍是脍炙人口的经典佳作。假如当年没有茅盾的着意推举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《百合花》是很有可能沉寂于当时的文坛的。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有生命力的文学评论建立在真切而深刻的审美感受基础之上，而不可能只是冷冰冰的就事论事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干巴巴的逻辑推理。好的评论家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要有优异的审美直觉和悟性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应该从文学作品中体验到生命感动和灵魂震撼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然后深入思考某些隐含其中的本质性、规律性的东西。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905635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请对文中画波浪线的句子进行赏析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指出其表达特点及效果。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045" y="2778760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综合运用排比、引用、反语等修辞手法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从不同的角度对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好话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的种种表现和本质进行揭露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修辞手法的使用使得句式整齐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语气强烈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嘲讽意味突出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论证有力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强化了作者对一些虚假浮夸、一味迎合的文学评论的鲜明的批判态度。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3250" y="1031240"/>
            <a:ext cx="10984865" cy="5132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ts val="19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ts val="19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给我一支枪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茹志鹃</a:t>
            </a:r>
            <a:endParaRPr lang="zh-CN" altLang="en-US" sz="1600"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31800" algn="just" fontAlgn="auto">
              <a:lnSpc>
                <a:spcPts val="2700"/>
              </a:lnSpc>
              <a:extLst>
                <a:ext uri="{35155182-B16C-46BC-9424-99874614C6A1}">
                  <wpsdc:indentchars xmlns:wpsdc="http://www.wps.cn/officeDocument/2017/drawingmlCustomData" val="200" checksum="1433669454"/>
                </a:ext>
              </a:extLst>
            </a:pP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记得我第二次向营长要求一支枪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是在那年的秋末冬初。我们部队过沂水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进入了鲁西南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那是一片遭受敌人严重践踏的地方。谁见过死去的村庄吗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四处没有庄稼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村里没有树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听不见狗叫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更没有鸡啼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屋上不冒烟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路上不见人。一进去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人会浑身起一层鸡皮疙瘩。那个时候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那个地区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就尽是这样的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村庄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。部队在这样的地区作战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是相当艰苦的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要打仗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要行军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要挨饿。那一天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天还没透亮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我们进入了这样一个村庄宿营。营部住在一个从前我们的村干部家里。这一家好像没有男丁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房里炕上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只有一个两岁光景的孩子。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房东是个大嫂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呆板着脸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给我们开门、腾地方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是欢迎我们的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可是总不开口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似乎没有其他地区的老乡那样亲热。弄好了铺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我便和通讯员商量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我们放倒头睡了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不吃东西不要紧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但是营长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他还要工作呢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！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无论如何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得设法给他弄点吃的来。我们两个人商量来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商量去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除了找群众想办法外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没有第二个办法可想。于是就决定去找那位不露笑脸的房东大嫂。不用说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这任务当然是我的。但是我找不到她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房里房外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屋前屋后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都没有她的影子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炕上那个孩子倒醒了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有气无力地哭着要娘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不用说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这又是我的任务了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！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于是我过去抱着她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哄着她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不到一盏茶的工夫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大嫂来了。她见我在哄孩子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好像有点高兴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但不等我开口提出吃食的事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她先向我借个手电筒。我把手电筒交给她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同时迅速地提出了问题。她听了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脸上什么表情也没有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不表示有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也不表示没有</a:t>
            </a:r>
            <a:r>
              <a:rPr lang="en-US" altLang="zh-CN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kern="1100" spc="-1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只招手要我跟她走。</a:t>
            </a:r>
            <a:endParaRPr lang="zh-CN" altLang="en-US" kern="1100" spc="-1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03580" y="1173480"/>
            <a:ext cx="1078484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大嫂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咱们上哪里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？”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我看她领我走出了大门。她也不回答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用嘴向村外努了努。反正这一带都是我们的部队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我放放心心地跟她走。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大嫂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你家大哥呢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！”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山东人一般称女人的丈夫为大爷、大哥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我想和她攀谈攀谈。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她没有回答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还是用嘴向村外努了努。这时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东方已经露白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可望见村外是光秃秃的一片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什么人也没有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只有村边边上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拱起几堆新土。我不由得打了一个寒噤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问道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？……”</a:t>
            </a:r>
            <a:endParaRPr lang="en-US" altLang="zh-CN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牺牲了。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大嫂撮起三个指头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在我面前摇了摇说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一起七个。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什么时候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？”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我这时才看见她腰上束了一条麻绳。她没有回答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只是走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走过一盘石碾旁边的时候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她停下了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轻轻地用脚点了点碾旁的土地说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endParaRPr lang="en-US" altLang="zh-CN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在这里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上铡刀铡的。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我看见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这块土地的颜色是黑褐色的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那是血。血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唯有血才能偿还。营长同志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你给我一支枪吧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en-US" altLang="zh-CN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没有枪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！”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大嫂的脸仍是呆板的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好像总结似的说了一句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接着又喃喃地说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咱们没有枪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手榴弹也没有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</a:t>
            </a:r>
            <a:endParaRPr lang="en-US" altLang="zh-CN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0390" y="1049655"/>
            <a:ext cx="11030585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她带我到一片被抢过、被践踏过的黄豆地里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我们打着手电筒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寻拣着掉落在地上的黄豆。拾了有两大把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捧回家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放在锅里炒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大嫂一边炒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一边呆呆地睨着自己的孩子。豆炒好了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喷香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大嫂把它盛进我们的茶缸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孩子微微张着嘴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满怀希望地看着娘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大嫂顿了顿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就用两个手指取出两颗豆子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放在孩子手里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然后拿到堂屋里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放在营长面前。营长大概也知道这家房东的事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他望着茶缸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久久地沉默着。最后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他把那孩子抱过来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放在自己腿上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然后把黄豆一颗一颗地排在桌上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摆成了二列横队。他和孩子说着笑着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把豆子当作敌人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他喊着口令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齐步走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一二一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一二一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黄豆便一颗颗地走进了孩子的小嘴。孩子的嘴跟不上了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她的牙还不能同时咬两颗豆子呢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她吐出一颗带着口水的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敌人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捏在手里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然后集中力量对付嘴里那一颗。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我从来也没有注意到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孩子的小嘴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竟是这样的柔嫩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小红唇里面的一切都是粉色的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软软的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就连那几颗小小的乳牙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也是那样细软无力。咬一颗豆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都需要她全神贯注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用出了吃奶的力气。营长拿起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横队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前面的一颗大黄豆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还没塞进孩子的嘴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突然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响起了空袭警报的号声。天拂晓了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敌人的轰炸机嗡嗡地又出动了。村里的部队迅速地作了防空准备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能进屋的都进屋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不能进屋的马匹、物资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全部密密地插上树枝。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湘潭韶山是毛泽东的出生地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他在韶山生活了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年。可是自从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1927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年领导湘赣边界秋收起义上井冈山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一直到革命胜利前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毛泽东从未回过韶山。中华人民共和国成立后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毛泽东一直有回多年未见的湖南老家看看的想法。但当时的新中国百废待兴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繁忙的事务让他无暇顾及回乡之事。然而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与普通人一样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伟人的思乡念亲之情也是挥之不去的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而且随着年龄的增长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这种乡思与日俱增。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终于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在阔别家乡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年后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毛泽东在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1959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踏上了他魂牵梦绕的故土</a:t>
            </a:r>
            <a:r>
              <a:rPr lang="en-US" altLang="zh-CN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韶山。</a:t>
            </a:r>
            <a:r>
              <a:rPr lang="en-US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黄豆是黄豆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不是敌人。敌人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武装到牙齿的敌人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就在前面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离我们只有三十里路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就在我们头顶上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他们有炸弹、机枪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有坦克、大炮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铡刀。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营长听到号声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立即将孩子交给了我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把一颗已经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一二一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走出队来的豆子也交到我手上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将驳壳枪转到胸前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出去了。通讯员立即挎上枪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跟在后面。孩子信赖地靠在我怀里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圆圆的小嘴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还在挪啊挪地扭动。她把豆子搬到左面牙上咬咬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又把它搬到右面咬咬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最后又把它搬回到左面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于是全神贯注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眼睛挤成一条缝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才咔嚓一声咬开了。我闻见些些黄豆夹着奶花的香味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敌机在上空盘旋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寻找着目标。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营长啊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亲爱的同志们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给我一支枪吧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哪怕是一支短枪也好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为了沂蒙山臂上的枪眼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为了碾旁那黑褐色的土地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更为了这花似的小嘴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为了幸福和理想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给我一支枪吧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文中三次呼告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给我一支枪吧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请结合相关内容简要分析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的内心活动。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第一次呼告是我听房东大嫂陈述丈夫被敌人杀害时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此时我急需一支枪来手刃仇敌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表达了一名战士对战斗的渴望和对敌人的仇恨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第二、三次呼告是在屋外敌机轰鸣时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我急需一支枪来保护怀中的孩子与百姓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表达了对和平生活的期盼。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七子之歌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节选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闻一多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澳　门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你可知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妈港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不是我的真名姓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我离开你的襁褓太久了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但是他们掳去的是我的肉体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你依然保管着我内心的灵魂。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三百年来梦寐不忘的生母啊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请叫儿的乳名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叫我一声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澳门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”！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我要回来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721485"/>
            <a:ext cx="99466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香　港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我好比凤阙阶前守夜的黄豹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我身份虽微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地位险要。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如今狞恶的海狮扑在我身上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啖着我的骨肉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咽着我的脂膏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我哭泣号啕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呼你不应。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快让我躲入你的怀抱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我要回来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整组诗的尾句都是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母亲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！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我要回来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母亲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！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这样的安排有什么好处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请结合诗歌简要分析。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凸显本诗的主题。突出了澳门、香港等对回归祖国怀抱的强烈愿望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表达了对祖国的热爱和眷恋之情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增强了作品的艺术感染力。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单看这句话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母亲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出现两次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而综合看两首诗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都以这句话结尾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这就突出了抒情主人公的形象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让读者更好地感受到了深切眷恋着祖国母亲的澳门、香港的形象。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运用反复的修辞手法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具有强调和一唱三叹的效果。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长沙是毛泽东光辉人生的起点。自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1911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1923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他曾在此求学、教书和从事革命活动。对家乡的这座省会城市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毛泽东怀有特别深厚的感情。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1925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年秋天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毛泽东路经长沙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故地重游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他凝望着眼前碧绿的湘江水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眺望远处霜叶正红的岳麓山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不禁回忆起当年风华正茂的峥嵘岁月。于是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他激情满怀地写下了其诗词作品中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同一词牌两大华章之一的《沁园春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长沙》。在这首词的上阕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作者对家乡自然界万物和谐共生的景象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予以诗意的描述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独立寒秋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湘江北去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橘子洲头。看万山红遍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层林尽染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漫江碧透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百舸争流。鹰击长空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鱼翔浅底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万类霜天竞自由。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这文采飞扬且浑然天成的赞美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源于作者内心炽热的故乡情怀。面对这般生机勃勃的世界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作者心中涌起万端思绪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发出了惊天一问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怅寥廓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问苍茫大地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谁主沉浮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这便是青年时期毛泽东胸怀宏远之志的写照。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乡情是一杯绵绵的软酒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越陈香气越浓。毛泽东晚年时对家乡的眷恋和怀念之情愈加浓重。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1975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82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岁高龄的毛泽东在与身边工作人员谈话时曾说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人对自己的童年、自己的故乡、过去的朋侣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感情总是很深的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很难忘记的。到老年就更容易回忆、怀念这些。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随后又说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他写《七律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到韶山》的时候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就深切地想起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32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年前的许多往事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对故乡是十分怀念的。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在中国传统的文化意识里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家和国本质上是一个统一体。爱国与爱故乡从来是密不可分、并行不悖的。把故乡情升华为家国情怀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历来是无数仁人志士朴实而典型的精神品格和文化特征。正是源于这份炽热的家国情怀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源于这种情感的升华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毛泽东等中国共产党人终于成功地开创了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一唱雄鸡天下白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换了人间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的中华民族历史长河的新纪元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成就了让中国人民站起来、让中华民族屹立于世界东方的宏大伟业和人间奇迹。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文中画波浪线的句子如改成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毛泽东终于在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1959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25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日踏上了他离开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32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年的魂牵梦绕的故土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韶山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语义基本相同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但原文表达效果更好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为什么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原句中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阔别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一词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更能突出毛泽东离家时间之长。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原句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终于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在阔别家乡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1959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25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单独成句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更能体现这次回乡的重大意义。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原句与上下文多用短句的风格相一致。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阅读下面这首唐诗，完成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金陵城西楼月下吟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　白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金陵夜寂凉风发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独上高楼望吴越。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白云映水摇空城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白露垂珠滴秋月。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月下沉吟久不归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古来相接眼中稀。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解道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澄江净如练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令人长忆谢玄晖</a:t>
            </a:r>
            <a:r>
              <a:rPr lang="zh-CN" altLang="en-US" baseline="300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【注】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zh-CN" altLang="en-US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【注】谢玄晖</a:t>
            </a:r>
            <a:r>
              <a:rPr lang="en-US" altLang="zh-CN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:</a:t>
            </a:r>
            <a:r>
              <a:rPr lang="zh-CN" altLang="en-US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谢朓</a:t>
            </a:r>
            <a:r>
              <a:rPr lang="en-US" altLang="zh-CN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南齐著名诗人。</a:t>
            </a:r>
            <a:endParaRPr lang="zh-CN" altLang="en-US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从炼字角度来说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第三、四句中哪两个字用得极好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好在哪里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请简要赏析。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摇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滴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摇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是摇动的意思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滴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是滴落的意思。白云和城垣的影子倒映在江面上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江水摇动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影子跟着摇动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让人感觉云和城也摇动起来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露珠坠落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在月光映照下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仿佛是从月亮上滴落下来似的。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此二字化静为动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赋予画面动感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使静止的画面生动起来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情态逼真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又使本属平常的云、水、城、露、月等景物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呈现出不同寻常的情态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异趣横生。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诗歌是文学女神桂冠上的璀璨的明珠。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现代诗歌诞生于五四新文化运动时期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它是适应时代的要求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以接近群众的白话语言反映现实生活、表现科学民主的革命思想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以打破旧体诗格律形式束缚为主要标志的新体诗。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现代诗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名称是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1953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年纪弦创立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现代诗社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时提出确立的。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代表新诗创始期最高成就的是创造社的主将、浪漫主义诗人郭沫若。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时代各种社会矛盾加深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面对风雨如晦的现实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峥嵘岁月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中因不满现状而陷入苦闷的广大青年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迫切寻找激情喷发的方式表达个性解放的要求。他们在对理想的憧憬中揭露封建黑暗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他们作为旧秩序的叛逆者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是忠于自己的热情和理想的一代人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他们很自然地从思想上接受浪漫主义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并用以作为艺术原则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指导自己的创作。这就是以郭沫若为代表的一批创造社诗人崇奉浪漫主义的动因。针对当时诗坛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墨守成规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的现状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他们冲破世俗的束缚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创作出大量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惊世骇俗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的诗作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令沉闷许久的诗苑清风骤起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形成独有的浪漫主义诗风。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69340" y="1795145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文中画波浪线的句子运用了什么修辞手法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请简要分析其表达效果。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3051810"/>
            <a:ext cx="9946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比喻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比作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文学女神桂冠上的璀璨的明珠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生动形象地表现了诗歌在文学史上突出的艺术价值。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2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3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4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5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6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7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6119</Words>
  <Application>WPS 演示</Application>
  <PresentationFormat>宽屏</PresentationFormat>
  <Paragraphs>200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Arial Unicode MS</vt:lpstr>
      <vt:lpstr>Calibri</vt:lpstr>
      <vt:lpstr>微软雅黑</vt:lpstr>
      <vt:lpstr>Wingdings</vt:lpstr>
      <vt:lpstr>黑体</vt:lpstr>
      <vt:lpstr>楷体</vt:lpstr>
      <vt:lpstr>仿宋</vt:lpstr>
      <vt:lpstr>WPS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zw</dc:creator>
  <cp:lastModifiedBy>zw</cp:lastModifiedBy>
  <cp:revision>3</cp:revision>
  <dcterms:created xsi:type="dcterms:W3CDTF">2023-08-09T12:44:00Z</dcterms:created>
  <dcterms:modified xsi:type="dcterms:W3CDTF">2025-05-27T01:31:13Z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2052-12.1.0.21171</vt:lpwstr>
  </property>
</Properties>
</file>