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3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4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5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6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8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9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0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81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8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83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4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5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86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70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579245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下列句子中加点的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什么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用法与其他三项不同的一项是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证明什么呢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什么时候她才能像爸和妈那样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有一份名正言顺的工作呢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这一段，你给我说说，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到底什么意思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您以为把那些东西看懂，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您就真能摘掉什么帽子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54365" y="1579245"/>
            <a:ext cx="99695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想念地坛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史铁生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想念地坛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主要是想念它的安静。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坐在那园子里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坐在不管它的哪一个角落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任何地方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喧嚣都在远处。近旁只有荒藤老树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只有栖居了鸟儿的废殿颓檐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长满了野草的残墙断壁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暮鸦吵闹着归来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雨燕盘桓吟唱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风过檐铃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雨落空林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蜂飞蝶舞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草动虫鸣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四季的歌咏此起彼伏从不间断。地坛的安静并非无声。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一进园门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心便安稳。有一条界线似的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迈过它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只要一迈过它便有清纯之气扑来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悠远、浑厚。于是时间也似放慢了速度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就好比电影中的慢镜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人便不那么慌张了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可以放下心来把你的每一个动作都看看清楚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每一丝风飞叶动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每一缕愤懑和妄想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盼念与惶茫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总之把你所有的心绪都看看明白。因而地坛的安静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也不是与世隔离。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记得我在那园中成年累月地走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在那儿呆坐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暗自地祈求或怨叹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在那儿睡了又醒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醒了看几页书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然后在那儿想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好吧好吧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我看你还能怎样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这念头不觉出声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如空谷回音。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谁还能怎样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我自己。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我常看那个轮椅上的人和轮椅下他的影子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心说我怎么会是他呢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怎么会和他一块儿坐在了这儿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我仔细看他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看他究竟有什么倒霉的特点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或还将有什么不幸的征兆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想看看他终于怎样去死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赴死之途莫非还有绝路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那日何日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我记得忽然我有了一种放弃的心情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仿佛我已经消失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已经不在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唯一缕轻魂在园中游荡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刹那间清风朗月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如沐慈悲。于是乎我听见了那恒久而辽阔的安静。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我记得于是我铺开一张纸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觉得确乎有些什么东西最好是写下来。那日何日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但我一直记得那份忽临的轻松和快慰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也不考虑词句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也不过问技巧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也不以为能拿它去派什么用场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只是写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只是看有些路单靠腿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轮椅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去走明显是不够的。写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真是个办法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是条条绝路之后的一条路。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⑧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只是多年以后我才在书上读到了一种说法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写作的零度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写作的零度即生命的起点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写作由之出发的地方即生命之固有的疑难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写作之终于的寻求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即灵魂最初的眺望。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⑨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否则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你寻的是什么根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倘只是炫耀祖宗的光荣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弃心魂一向的困惑于不问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岂不还是阿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Q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的传统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倘写作变成潇洒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变成了身份或地位的投资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它就不要嘲笑喧嚣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它已经加入喧嚣。尤其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写作要是爱上了比赛、擂台和排名榜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它就更何必谴责什么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霸权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它自己已经是了。我大致看懂了排名的用意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时不时地抛出一份名单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把大家排比得就像是梁山泊的一百零八将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被排者争风吃醋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排者乘机拿走的是权力。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⑩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这又让我想起我曾经写过的那个可怕的孩子。那个矮小瘦弱的孩子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他凭什么让人害怕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他有一种天赋的诡诈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只要把周围的孩子经常地排一排座次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他凭空地就有了权力。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我第一跟谁好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第二跟谁好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第十跟谁好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我不跟谁好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欢欣者欢欣地追随他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苦闷者苦闷着还是去追随他。我记得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那是我很长一段童年时光中恐惧的来源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是我的一次写作的零度。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⑩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这又让我想起我曾经写过的那个可怕的孩子。那个矮小瘦弱的孩子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他凭什么让人害怕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他有一种天赋的诡诈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只要把周围的孩子经常地排一排座次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他凭空地就有了权力。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我第一跟谁好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第二跟谁好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第十跟谁好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我不跟谁好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欢欣者欢欣地追随他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苦闷者苦闷着还是去追随他。我记得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那是我很长一段童年时光中恐惧的来源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是我的一次写作的零度。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生命的恐惧或疑难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在原本干干净净的眺望中忽而向我要求着计谋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我记得我的第一个计谋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是阿谀。但恐惧并未因此消散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疑难却因此更加疑难。我还记得我抱着那只用于阿谀的破足球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抱着我破碎的计谋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在夕阳和晚风中回家的情景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那又是一次写作的零度。零度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并不只有一次。每当你立于生命固有的疑难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立于灵魂一向的祈盼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你就回到了零度。一次次回到那儿正如一次次走进地坛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一次次投靠安静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走回到生命的起点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重新看看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你到底是要去哪儿。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⑪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想念地坛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就是不断地回望零度。放弃强力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当然还有阿谀。现在可真是反了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面要面霸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居要豪居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海鲜称帝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狗肉称王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强人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人物。可你看地坛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它早已放弃昔日荣华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一天天在风雨中放弃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五百年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安静了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安静得草木葳蕤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生气盎然。土地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要你气熏烟蒸地去恭维它吗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万物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是你雕栏玉砌就可以挟持的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疯话。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⑫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有人跟我说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曾去地坛找我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或看了那一篇《我与地坛》去那儿寻找安静。可一来呢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我搬家搬得离地坛远了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不常去了。二来我偶尔请朋友开车送我去看它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发现它早已面目全非。我想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那就不必再去地坛寻找安静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莫如在安静中寻找地坛。恰如庄生梦蝶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当年我在地坛里挥霍光阴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曾屡屡地有过怀疑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我在地坛吗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还是地坛在我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现在我看虚空中也有一条界线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靠想念去迈过它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只要一迈过它便有清纯之气扑面而来。我已不在地坛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地坛在我。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文章写道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土地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要你气熏烟蒸地去恭维它吗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万物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是你雕栏玉砌就可以挟持的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疯话。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请结合全文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理解这句话的含意。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我们应该放弃阿谀而回归心灵的宁静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超越荣华获得心灵的自在。追名逐利可以获得一时的虚荣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却丧失了自己的尊严、生命的本真和心灵的宁静。这是一个智者对生命有了深刻感悟之后的认识。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下列各句中，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没有词类活用现象的句子是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西望夏口，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东望武昌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顺流而东也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侣鱼虾而友麋鹿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是造物者之无尽藏也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43980" y="1305560"/>
            <a:ext cx="97917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黄州定惠院东小山上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有海棠一株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特繁茂。每岁盛开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必携客置酒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已五醉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其下矣。今年复与参寥师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及二三子访焉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则园已易主。主虽市井人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然以予故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稍加培治。山上多老枳木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性瘦韧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筋脉呈露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如老人项颈。花白而圆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如大珠累累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香色皆不凡。此木不为人所喜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稍稍伐去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以予故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亦得不伐。既饮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往憩于尚氏之第。尚氏亦市井人也，而居处修洁，如吴越间人，竹林花圃皆可喜。醉卧小板阁上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稍醒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闻坐客崔成老弹雷氏琴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作悲风晓月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铮铮然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意非人间也。晚乃步出城东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鬻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大木盆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意者谓可以注清泉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瀹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瓜李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遂夤缘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入何氏、韩氏竹园。时何氏方作堂竹间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既辟地矣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遂置酒竹阴下。有刘唐年主簿者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馈油煎饵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其名为甚酥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味极美。客尚欲饮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而予忽兴尽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乃径归。道过何氏小圃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乞其藂橘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移种雪堂之西。坐客徐君得之将适闽中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以后会未可期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请予记之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为异日拊掌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⑥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。时参寥独不饮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以枣汤代之。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节选自苏轼《记游定惠院》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419860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己卯上元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予在儋州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有老书生数人来过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良月嘉夜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先生能一出乎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予欣然从之。步城西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入僧舍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历小巷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民夷杂揉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屠沽纷然。归舍已三鼓矣。舍中掩关熟睡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已再鼾矣。放杖而笑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孰为得失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问先生何笑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盖自笑也。然亦笑韩退之钓鱼无得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更欲远去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不知走海者未必得大鱼也。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节选自苏轼《书上元夜游》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五醉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苏轼于元丰三年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(1080)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二月到达黄州贬所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至此已五见海棠开花。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师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对僧人的尊称。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③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鬻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本义是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卖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的意思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这里作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买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讲。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④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浸渍。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⑤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夤缘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循沿。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⑥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拊掌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鼓掌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表示欢乐。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⑦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过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苏轼的幼子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字叔党。绍圣四年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(1097)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随侍苏轼于海南。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结合相关内容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概述两则材料所体现出的苏轼的人生态度。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率真洒脱。兴起则往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兴尽则归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即便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客尚欲饮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也不会被所谓的客套束缚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潇洒面对人生。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随缘自适。即便身处逆境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苏轼也能够广交朋友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珍惜人与人之间的相聚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珍惜生活中的美景、美食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发现、欣赏生活之美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当下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与环境相协调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活出最悠然的状态。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下列各句从句式上看与其他句不一致的是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当其南北分者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古长城也。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今所经中岭及山巅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崖限当道者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世皆谓之天门云。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稍见云中白若樗蒱数十立者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山也。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或曰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此东海也。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7945" y="1305560"/>
            <a:ext cx="101473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456055"/>
            <a:ext cx="994664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把材料中画横线的句子翻译成现代汉语。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(8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然后知于此山为始识于今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而素昧于昔也。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这样以后才知道对于这座山（我）是从今天开始了解的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而过去一向都不了解。</a:t>
            </a:r>
            <a:endParaRPr lang="en-US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启为客最少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然敢执笔而不辞者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亦将有以私识其幸也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!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我是宾客里最年轻的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然而我敢执笔记录却不推辞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也是因为能够私下记录这份幸运啊！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5665" y="1040765"/>
            <a:ext cx="1044067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阅读下面的文言文，完成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西洞庭多古寺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余次序游之。十七日从包山至罗汉坞。是日登缥缈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循山后坡陀而下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问西湖寺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宿焉。坐稍定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有声渹然鸣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以寺逼西太湖。奔涛震响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霜月之下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倍觉凄清。夜半梦醒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巨声轰磕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使我神骨俱栗。诘旦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缘湖入村坞。将抵水月寺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长松夹道。寺前银杏数本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大可合围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霜叶凌舞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令人须眉古淡。渡岭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得华山寺。寺在山之阴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第山高，月出岭背，比树头发白，夜阑矣。又次日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离华山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渡一小岭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橙橘愈繁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篱落间不胜艳冶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乃其风格严直。行行入长寿寺。去寺半里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得松台、磐石。前对霜橘百株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又为青林点绛。因游甪庵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道柯家岭。岭襟带西湖。是日风暄气柔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群峰可数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晴湖如镜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不风而涛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砰砰犹隔宵枕上。至甪庵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阑入果园。有短墙插湖中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凭墙西瞩。颓阳忽忽将堕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蒸霞飙发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目留而饯之。赤盘半玦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至深红一线。既灭既没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湖水倒映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忽如长虹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而四山冥合矣。廿三日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复从包山至天王寺。松林无际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横被数亩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其大小类水月。同日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游资庆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睹黄叶纷飞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又疑水月银杏。然斜阳映其上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如苍髯老翁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脸昙微酣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不独稜稜霜气。此包山、华山之所以为妙也。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节选自姚希孟《游洞庭诸刹记》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588135"/>
            <a:ext cx="994664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岁有其物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物有其容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情以物迁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辞以情发。是以《诗》人感物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联类不穷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流连万象之际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沉吟视听之区。写气图貌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既随物以宛转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属采附声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亦与心而徘徊。故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灼灼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状桃花之鲜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喓喓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学草虫之韵。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皎日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嘒星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一言穷理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并以少总多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情貌无遗矣。虽复思经千载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将何易夺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节选自刘勰《文心雕龙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物色》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62179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下列对材料有关内容的分析和评价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不正确的一项是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刘勰认为四时景象纷繁又各具特色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姚希孟也围绕长松、银杏等洞庭典型秋景行文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借助移步换形之法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描绘出长松苍郁与银杏凌寒的特征。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刘勰认为写作构思应当通连视听、驰骋想象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姚希孟调动视觉与听觉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既观晴湖无风似镜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又听涛声砰砰作响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并且把山水相连想象为襟带环绕。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姚希孟以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忽忽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状写落日迷蒙之色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稜稜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描写寒霜刺骨之气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而刘勰也同样举出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灼灼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喓喓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二人都运用叠词来突显景物的主要特征。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姚希孟精于炼字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一个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点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字既写出秋橘远观的渺小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又突出林海范围的广大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达到了刘勰所提倡的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以少总多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情貌无遗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的艺术效果。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71715" y="1621790"/>
            <a:ext cx="113728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到了蒲河边上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风景依旧。河面结着白云母般的冰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黑黑的树枝指向天空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仿佛冬季还在身边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但春风来了。它不光吹拂我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还吹拂树木与冰冻的大地。可惜风不能停下来跟我说会儿话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告诉我从哪里来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见到了什么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又要去哪里。风啊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你最大的特点是停不下脚步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上天没给风安装停止程序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让我白白地看着它从脸上吹过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去吹树枝和天空中的小鸟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不知所终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。如此珍贵的春风来到身旁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你却不能请它歇歇脚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这也是人生憾事。回到家里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我告诉我妈外边刮春风了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春天到了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真好。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27455" y="2717800"/>
            <a:ext cx="9841865" cy="1901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                                                                                 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                                                                      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                ·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文中第一段加点的两个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你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所指和表达效果有何不同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第一个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指春风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第二个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。第一处对春风以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相称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具有拟人化特点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与春风对话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增强了抒情色彩。第二处本来要表达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却用第二人称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含有不能留住春风的无奈和遗憾。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1230" y="1049655"/>
            <a:ext cx="102895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棠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花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季羡林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早晨到研究所去的路上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抬头看到人家的园子里正开着海棠花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缤纷烂漫地开成一团。这使我想到自己故乡院子里的那两棵海棠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现在想来正是开花的时候了。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我虽然喜欢海棠花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但似乎与海棠花无缘。虽然自家院子里就有两棵海棠花树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但是要到记忆里去搜寻开花时的情景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只能搜到非常少的几个片段。记得有一个晚上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我同几个同伴在家南边一个高崖上游玩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向北看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看到一片屋顶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其中纵横穿插着一条条的空隙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是街道。虽然也可以幻想出一片海浪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但究竟单调得非常。可是在这一片单调的房顶中蓦地看到一树繁花的尖顶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绚烂得像是西天的晚霞。当时我真有说不出的高兴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其中还夹杂着一点儿渴望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渴望自己能够走到这树下去看上一看。于是我就按着这一条条的空隙数起来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终于发现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那就是自己家里那两棵海棠树。我立刻跑下崖头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回到家里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站在海棠树下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一直站到淡红的花团渐渐消逝到黄昏里去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只朦胧留下一片淡白。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111250"/>
            <a:ext cx="99466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但是这样的情景只有过一次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其余的春天我都是在北京度过的。北京是古老的都城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尽管有许多机会可以做赏花的韵事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但是自己很少有这样的福气。我只到中山公园去看过芍药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到颐和园去看过一次木兰。此外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就是同一个老朋友在大毒日头下面跑过许多条窄窄的灰土街道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到崇效寺去看过一次牡丹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又因为去得太晚了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只看到满地残英。至于海棠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不但非常少看到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连因海棠而出名的寺院似乎也没有听说过。北京的春天是非常短的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短到几乎没有。最初还是残冬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然后接连吹上几天大风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再一看树木都长出了嫩绿的叶子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天气陡然暖了起来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已经是夏天了。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夏天一来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我就又回到故乡去。院子里的两棵海棠已经密密层层地盖满了大叶子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很难令人回忆起这上面曾经开过团团滚滚的花。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晚上吃过饭后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我就搬了椅子坐在海棠树下乘凉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从叶子的空隙处看到灰色的天空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上面嵌着一颗一颗的星。结在海棠树下檐边中间的蜘蛛网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借了星星的微光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把影子投在天幕上。一切都是这样静。这时候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自己往往什么都不想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只让睡意轻轻地压上眉头。等到果真睡去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半夜里再醒来的时候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往往听到海棠叶子窸窸窣窣地直响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知道外面下雨了。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87400" y="1120140"/>
            <a:ext cx="10748645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似乎这样的夏天也没能过几个。六年前的秋天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当海棠树的叶子渐渐地转成淡黄的时候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我离开故乡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来到了德国。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一转眼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在这个小城里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就住了这么久。我们天天在过日子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却往往不知道日子是怎样过的。以前在一篇什么文章里读到这样一句话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我们从现在起要仔仔细细地过日子了。当时颇有同感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觉得自己也应立刻从即时起仔仔细细地过日子了。但是过了一些时候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再一回想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仍然是有些捉摸不定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不知道日子是怎样过去的。到了德国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更是如此。我本来是下定了决心用苦行者的精神到德国来念书的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所以每天除钻书本以外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很少想到别的事情。可是现实的情况又不允许我这样做。而且祖国又时来入梦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使我这万里外的游子心情不能平静。就这样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在幻想和现实之间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在祖国和异域之间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我的思想在挣扎着。不知道怎样一来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一下子就过了六年。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哥廷根是有名的花城。来到这里的第一个春天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这里的花之多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就让我吃惊。家家园子里都挤满了花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五颜六色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锦似的一片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我却似乎一直没注意到这里也有海棠花。原因是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我最初只看到满眼繁花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多半是叫不出名字的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看花苦为译秦名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我也就不译了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因而也就不分什么花什么花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只是眼花缭乱而已。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69010" y="1305560"/>
            <a:ext cx="1025398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真像一个奇迹似的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今天早晨我竟在人家园子里看到盛开的海棠花。我的心一动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仿佛刚睡了一大觉醒来似的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蓦地发现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自己在这个异域的小城里住了六年了。乡思浓浓地压上心头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无法排解。在这快结束的五月天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当心里填满了忧愁的时候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有这么一团十分浓烈的乡思压在心头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令人感到痛苦。同时我又爱惜这一点乡思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欣赏这一点乡思。它使我想到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我是一个有故乡和祖国的人。故乡和祖国虽然远在天边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但是现在它们近在眼前。我离开它们的时间愈远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它们离我愈近。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我的祖国正在苦难中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我是多么想看到它呀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把祖国召唤到我眼前来的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似乎就是这海棠花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我应该感激它才是。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晚上回家的路上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我又走过那个园子去看海棠花。它依然同早晨一样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缤纷烂漫地开成一团。它似乎一点也不理会我的心情。我站在树下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待了半天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抬眼看到西天正亮着海棠花一样红艳的晚霞。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1941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有删改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本文与郁达夫《故都的秋》都抒发了一种淡淡的忧伤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请分别简要分析它们是如何抒发这种情感的。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《海棠花》通过回忆故乡院子里的海棠花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以及叙写在德国看到的海棠花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抒发对故乡的思念、对祖国的热爱和担忧。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《故都的秋》通过描写故都秋天的独特景象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营造出一种清、静、悲凉的氛围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融入了自己对故都的热爱和眷恋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以及因时代变迁而产生的落寞、忧伤之情。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2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3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4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5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6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7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8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9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7029</Words>
  <Application>WPS 演示</Application>
  <PresentationFormat>宽屏</PresentationFormat>
  <Paragraphs>194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Arial Unicode MS</vt:lpstr>
      <vt:lpstr>Calibri</vt:lpstr>
      <vt:lpstr>微软雅黑</vt:lpstr>
      <vt:lpstr>Wingdings</vt:lpstr>
      <vt:lpstr>黑体</vt:lpstr>
      <vt:lpstr>楷体</vt:lpstr>
      <vt:lpstr>仿宋</vt:lpstr>
      <vt:lpstr>WPS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zw</dc:creator>
  <cp:lastModifiedBy>zw</cp:lastModifiedBy>
  <cp:revision>3</cp:revision>
  <dcterms:created xsi:type="dcterms:W3CDTF">2023-08-09T12:44:00Z</dcterms:created>
  <dcterms:modified xsi:type="dcterms:W3CDTF">2025-05-27T01:39:27Z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2052-12.1.0.21171</vt:lpwstr>
  </property>
</Properties>
</file>